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2.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theme/theme3.xml" ContentType="application/vnd.openxmlformats-officedocument.theme+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98" r:id="rId2"/>
    <p:sldMasterId id="2147483750" r:id="rId3"/>
    <p:sldMasterId id="2147483802" r:id="rId4"/>
  </p:sldMasterIdLst>
  <p:notesMasterIdLst>
    <p:notesMasterId r:id="rId34"/>
  </p:notesMasterIdLst>
  <p:sldIdLst>
    <p:sldId id="256" r:id="rId5"/>
    <p:sldId id="257" r:id="rId6"/>
    <p:sldId id="297" r:id="rId7"/>
    <p:sldId id="278" r:id="rId8"/>
    <p:sldId id="282" r:id="rId9"/>
    <p:sldId id="283" r:id="rId10"/>
    <p:sldId id="259" r:id="rId11"/>
    <p:sldId id="299" r:id="rId12"/>
    <p:sldId id="273" r:id="rId13"/>
    <p:sldId id="272" r:id="rId14"/>
    <p:sldId id="274" r:id="rId15"/>
    <p:sldId id="275" r:id="rId16"/>
    <p:sldId id="276" r:id="rId17"/>
    <p:sldId id="284" r:id="rId18"/>
    <p:sldId id="285" r:id="rId19"/>
    <p:sldId id="286" r:id="rId20"/>
    <p:sldId id="271" r:id="rId21"/>
    <p:sldId id="260" r:id="rId22"/>
    <p:sldId id="270" r:id="rId23"/>
    <p:sldId id="269" r:id="rId24"/>
    <p:sldId id="267" r:id="rId25"/>
    <p:sldId id="268" r:id="rId26"/>
    <p:sldId id="292" r:id="rId27"/>
    <p:sldId id="295" r:id="rId28"/>
    <p:sldId id="301" r:id="rId29"/>
    <p:sldId id="296" r:id="rId30"/>
    <p:sldId id="300" r:id="rId31"/>
    <p:sldId id="264" r:id="rId32"/>
    <p:sldId id="263" r:id="rId33"/>
  </p:sldIdLst>
  <p:sldSz cx="12192000" cy="6858000"/>
  <p:notesSz cx="6858000" cy="9144000"/>
  <p:embeddedFontLst>
    <p:embeddedFont>
      <p:font typeface="Arial Black" panose="020B0604020202020204" pitchFamily="34" charset="0"/>
      <p:regular r:id="rId35"/>
      <p:bold r:id="rId36"/>
    </p:embeddedFont>
    <p:embeddedFont>
      <p:font typeface="Impact" panose="020B0806030902050204" pitchFamily="34" charset="0"/>
      <p:regular r:id="rId37"/>
    </p:embeddedFont>
    <p:embeddedFont>
      <p:font typeface="Roboto ExtraBold" panose="02000000000000000000" pitchFamily="2" charset="0"/>
      <p:bold r:id="rId38"/>
      <p:italic r:id="rId39"/>
      <p:boldItalic r:id="rId40"/>
    </p:embeddedFont>
    <p:embeddedFont>
      <p:font typeface="Times" panose="02020603050405020304" pitchFamily="18"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6" roundtripDataSignature="AMtx7milm1pgpHTPfS355PwJw4LhhxTmF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9B8B5"/>
    <a:srgbClr val="BEE5E5"/>
    <a:srgbClr val="63B188"/>
    <a:srgbClr val="76A49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B0177B-44D5-64C7-5AE8-B28AD7BF1740}" v="267" dt="2025-12-01T03:30:30.606"/>
    <p1510:client id="{521F7872-D6E6-9C34-8B19-3979FC54EA00}" v="831" dt="2025-12-01T21:51:12.946"/>
    <p1510:client id="{5B6422EE-BC60-42D8-ADC4-E8771ADF5AAD}" v="4543" dt="2025-12-01T21:37:57.735"/>
    <p1510:client id="{A555EB01-1394-6A4F-A192-C61B38FE92B0}" v="2991" dt="2025-12-01T22:36:30.778"/>
    <p1510:client id="{C2514073-DEEC-2E47-7167-7AAC931D5091}" v="34" dt="2025-12-01T17:05:24.169"/>
    <p1510:client id="{DBCBF560-53DA-8EE0-5A3E-3B90569F365D}" v="119" dt="2025-12-01T22:32:08.279"/>
  </p1510:revLst>
</p1510:revInfo>
</file>

<file path=ppt/tableStyles.xml><?xml version="1.0" encoding="utf-8"?>
<a:tblStyleLst xmlns:a="http://schemas.openxmlformats.org/drawingml/2006/main" def="{2A40A703-FF55-4765-B34D-4EAF426C062D}">
  <a:tblStyle styleId="{2A40A703-FF55-4765-B34D-4EAF426C062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14FFBC3-4432-4AC6-B6B2-45C61482F256}" styleName="Table_1">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5"/>
  </p:normalViewPr>
  <p:slideViewPr>
    <p:cSldViewPr snapToGrid="0">
      <p:cViewPr varScale="1">
        <p:scale>
          <a:sx n="120" d="100"/>
          <a:sy n="120" d="100"/>
        </p:scale>
        <p:origin x="80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5.fntdata"/><Relationship Id="rId21" Type="http://schemas.openxmlformats.org/officeDocument/2006/relationships/slide" Target="slides/slide17.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3.fntdata"/><Relationship Id="rId40" Type="http://schemas.openxmlformats.org/officeDocument/2006/relationships/font" Target="fonts/font6.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10.fnt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4.fntdata"/><Relationship Id="rId46" Type="http://customschemas.google.com/relationships/presentationmetadata" Target="metadata"/><Relationship Id="rId20" Type="http://schemas.openxmlformats.org/officeDocument/2006/relationships/slide" Target="slides/slide16.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CA"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37" name="Google Shape;183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a:extLst>
            <a:ext uri="{FF2B5EF4-FFF2-40B4-BE49-F238E27FC236}">
              <a16:creationId xmlns:a16="http://schemas.microsoft.com/office/drawing/2014/main" id="{31694053-ECDB-3C35-94F9-3A95CB9EDBBB}"/>
            </a:ext>
          </a:extLst>
        </p:cNvPr>
        <p:cNvGrpSpPr/>
        <p:nvPr/>
      </p:nvGrpSpPr>
      <p:grpSpPr>
        <a:xfrm>
          <a:off x="0" y="0"/>
          <a:ext cx="0" cy="0"/>
          <a:chOff x="0" y="0"/>
          <a:chExt cx="0" cy="0"/>
        </a:xfrm>
      </p:grpSpPr>
      <p:sp>
        <p:nvSpPr>
          <p:cNvPr id="1885" name="Google Shape;1885;p3:notes">
            <a:extLst>
              <a:ext uri="{FF2B5EF4-FFF2-40B4-BE49-F238E27FC236}">
                <a16:creationId xmlns:a16="http://schemas.microsoft.com/office/drawing/2014/main" id="{3B71D8FD-20D5-75F4-5ABB-6EEB18BC7553}"/>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30s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The agent is accessible to the following data</a:t>
            </a:r>
            <a:endParaRPr/>
          </a:p>
          <a:p>
            <a:pPr marL="0" lvl="0" indent="0" algn="l" rtl="0">
              <a:lnSpc>
                <a:spcPct val="100000"/>
              </a:lnSpc>
              <a:spcBef>
                <a:spcPts val="0"/>
              </a:spcBef>
              <a:spcAft>
                <a:spcPts val="0"/>
              </a:spcAft>
              <a:buSzPts val="1400"/>
              <a:buNone/>
            </a:pPr>
            <a:r>
              <a:rPr lang="en-CA"/>
              <a:t>Amap api</a:t>
            </a:r>
            <a:endParaRPr/>
          </a:p>
          <a:p>
            <a:pPr marL="0" lvl="0" indent="0" algn="l" rtl="0">
              <a:lnSpc>
                <a:spcPct val="100000"/>
              </a:lnSpc>
              <a:spcBef>
                <a:spcPts val="0"/>
              </a:spcBef>
              <a:spcAft>
                <a:spcPts val="0"/>
              </a:spcAft>
              <a:buSzPts val="1400"/>
              <a:buNone/>
            </a:pPr>
            <a:r>
              <a:rPr lang="en-CA"/>
              <a:t>World pop demographics</a:t>
            </a:r>
            <a:endParaRPr/>
          </a:p>
          <a:p>
            <a:pPr marL="0" lvl="0" indent="0" algn="l" rtl="0">
              <a:lnSpc>
                <a:spcPct val="100000"/>
              </a:lnSpc>
              <a:spcBef>
                <a:spcPts val="0"/>
              </a:spcBef>
              <a:spcAft>
                <a:spcPts val="0"/>
              </a:spcAft>
              <a:buSzPts val="1400"/>
              <a:buNone/>
            </a:pPr>
            <a:r>
              <a:rPr lang="en-CA"/>
              <a:t>Open Internet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For evaluation, we use dianping to get store ratings and reviews as a proxy to project the customer traffic of stores.</a:t>
            </a:r>
            <a:endParaRPr/>
          </a:p>
        </p:txBody>
      </p:sp>
      <p:sp>
        <p:nvSpPr>
          <p:cNvPr id="1886" name="Google Shape;1886;p3:notes">
            <a:extLst>
              <a:ext uri="{FF2B5EF4-FFF2-40B4-BE49-F238E27FC236}">
                <a16:creationId xmlns:a16="http://schemas.microsoft.com/office/drawing/2014/main" id="{8FFEF1D2-8D54-0CE2-7C28-924B87B24A3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1973845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a:extLst>
            <a:ext uri="{FF2B5EF4-FFF2-40B4-BE49-F238E27FC236}">
              <a16:creationId xmlns:a16="http://schemas.microsoft.com/office/drawing/2014/main" id="{19173896-90F9-6672-EE43-5484C2BBFDE0}"/>
            </a:ext>
          </a:extLst>
        </p:cNvPr>
        <p:cNvGrpSpPr/>
        <p:nvPr/>
      </p:nvGrpSpPr>
      <p:grpSpPr>
        <a:xfrm>
          <a:off x="0" y="0"/>
          <a:ext cx="0" cy="0"/>
          <a:chOff x="0" y="0"/>
          <a:chExt cx="0" cy="0"/>
        </a:xfrm>
      </p:grpSpPr>
      <p:sp>
        <p:nvSpPr>
          <p:cNvPr id="1885" name="Google Shape;1885;p3:notes">
            <a:extLst>
              <a:ext uri="{FF2B5EF4-FFF2-40B4-BE49-F238E27FC236}">
                <a16:creationId xmlns:a16="http://schemas.microsoft.com/office/drawing/2014/main" id="{EA80CBD1-7C1F-2D12-0CF1-6C9A2DB6C195}"/>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30s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The agent is accessible to the following data</a:t>
            </a:r>
            <a:endParaRPr/>
          </a:p>
          <a:p>
            <a:pPr marL="0" lvl="0" indent="0" algn="l" rtl="0">
              <a:lnSpc>
                <a:spcPct val="100000"/>
              </a:lnSpc>
              <a:spcBef>
                <a:spcPts val="0"/>
              </a:spcBef>
              <a:spcAft>
                <a:spcPts val="0"/>
              </a:spcAft>
              <a:buSzPts val="1400"/>
              <a:buNone/>
            </a:pPr>
            <a:r>
              <a:rPr lang="en-CA"/>
              <a:t>Amap api</a:t>
            </a:r>
            <a:endParaRPr/>
          </a:p>
          <a:p>
            <a:pPr marL="0" lvl="0" indent="0" algn="l" rtl="0">
              <a:lnSpc>
                <a:spcPct val="100000"/>
              </a:lnSpc>
              <a:spcBef>
                <a:spcPts val="0"/>
              </a:spcBef>
              <a:spcAft>
                <a:spcPts val="0"/>
              </a:spcAft>
              <a:buSzPts val="1400"/>
              <a:buNone/>
            </a:pPr>
            <a:r>
              <a:rPr lang="en-CA"/>
              <a:t>World pop demographics</a:t>
            </a:r>
            <a:endParaRPr/>
          </a:p>
          <a:p>
            <a:pPr marL="0" lvl="0" indent="0" algn="l" rtl="0">
              <a:lnSpc>
                <a:spcPct val="100000"/>
              </a:lnSpc>
              <a:spcBef>
                <a:spcPts val="0"/>
              </a:spcBef>
              <a:spcAft>
                <a:spcPts val="0"/>
              </a:spcAft>
              <a:buSzPts val="1400"/>
              <a:buNone/>
            </a:pPr>
            <a:r>
              <a:rPr lang="en-CA"/>
              <a:t>Open Internet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For evaluation, we use dianping to get store ratings and reviews as a proxy to project the customer traffic of stores.</a:t>
            </a:r>
            <a:endParaRPr/>
          </a:p>
        </p:txBody>
      </p:sp>
      <p:sp>
        <p:nvSpPr>
          <p:cNvPr id="1886" name="Google Shape;1886;p3:notes">
            <a:extLst>
              <a:ext uri="{FF2B5EF4-FFF2-40B4-BE49-F238E27FC236}">
                <a16:creationId xmlns:a16="http://schemas.microsoft.com/office/drawing/2014/main" id="{5D3F4BCC-40B5-0F5D-ED9F-8F482078FBF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39735943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a:extLst>
            <a:ext uri="{FF2B5EF4-FFF2-40B4-BE49-F238E27FC236}">
              <a16:creationId xmlns:a16="http://schemas.microsoft.com/office/drawing/2014/main" id="{5B661550-B965-1B28-DBE9-5A1CC1FFF06D}"/>
            </a:ext>
          </a:extLst>
        </p:cNvPr>
        <p:cNvGrpSpPr/>
        <p:nvPr/>
      </p:nvGrpSpPr>
      <p:grpSpPr>
        <a:xfrm>
          <a:off x="0" y="0"/>
          <a:ext cx="0" cy="0"/>
          <a:chOff x="0" y="0"/>
          <a:chExt cx="0" cy="0"/>
        </a:xfrm>
      </p:grpSpPr>
      <p:sp>
        <p:nvSpPr>
          <p:cNvPr id="1885" name="Google Shape;1885;p3:notes">
            <a:extLst>
              <a:ext uri="{FF2B5EF4-FFF2-40B4-BE49-F238E27FC236}">
                <a16:creationId xmlns:a16="http://schemas.microsoft.com/office/drawing/2014/main" id="{683574F1-4802-B49C-B78C-8AEDDF3A4D4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30s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The agent is accessible to the following data</a:t>
            </a:r>
            <a:endParaRPr/>
          </a:p>
          <a:p>
            <a:pPr marL="0" lvl="0" indent="0" algn="l" rtl="0">
              <a:lnSpc>
                <a:spcPct val="100000"/>
              </a:lnSpc>
              <a:spcBef>
                <a:spcPts val="0"/>
              </a:spcBef>
              <a:spcAft>
                <a:spcPts val="0"/>
              </a:spcAft>
              <a:buSzPts val="1400"/>
              <a:buNone/>
            </a:pPr>
            <a:r>
              <a:rPr lang="en-CA"/>
              <a:t>Amap api</a:t>
            </a:r>
            <a:endParaRPr/>
          </a:p>
          <a:p>
            <a:pPr marL="0" lvl="0" indent="0" algn="l" rtl="0">
              <a:lnSpc>
                <a:spcPct val="100000"/>
              </a:lnSpc>
              <a:spcBef>
                <a:spcPts val="0"/>
              </a:spcBef>
              <a:spcAft>
                <a:spcPts val="0"/>
              </a:spcAft>
              <a:buSzPts val="1400"/>
              <a:buNone/>
            </a:pPr>
            <a:r>
              <a:rPr lang="en-CA"/>
              <a:t>World pop demographics</a:t>
            </a:r>
            <a:endParaRPr/>
          </a:p>
          <a:p>
            <a:pPr marL="0" lvl="0" indent="0" algn="l" rtl="0">
              <a:lnSpc>
                <a:spcPct val="100000"/>
              </a:lnSpc>
              <a:spcBef>
                <a:spcPts val="0"/>
              </a:spcBef>
              <a:spcAft>
                <a:spcPts val="0"/>
              </a:spcAft>
              <a:buSzPts val="1400"/>
              <a:buNone/>
            </a:pPr>
            <a:r>
              <a:rPr lang="en-CA"/>
              <a:t>Open Internet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For evaluation, we use dianping to get store ratings and reviews as a proxy to project the customer traffic of stores.</a:t>
            </a:r>
            <a:endParaRPr/>
          </a:p>
        </p:txBody>
      </p:sp>
      <p:sp>
        <p:nvSpPr>
          <p:cNvPr id="1886" name="Google Shape;1886;p3:notes">
            <a:extLst>
              <a:ext uri="{FF2B5EF4-FFF2-40B4-BE49-F238E27FC236}">
                <a16:creationId xmlns:a16="http://schemas.microsoft.com/office/drawing/2014/main" id="{1A6A12BC-FA23-F7F5-AC77-1535B085ACE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3798761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a:extLst>
            <a:ext uri="{FF2B5EF4-FFF2-40B4-BE49-F238E27FC236}">
              <a16:creationId xmlns:a16="http://schemas.microsoft.com/office/drawing/2014/main" id="{547DA239-654D-71F5-80AB-2EAA8E5BD3F7}"/>
            </a:ext>
          </a:extLst>
        </p:cNvPr>
        <p:cNvGrpSpPr/>
        <p:nvPr/>
      </p:nvGrpSpPr>
      <p:grpSpPr>
        <a:xfrm>
          <a:off x="0" y="0"/>
          <a:ext cx="0" cy="0"/>
          <a:chOff x="0" y="0"/>
          <a:chExt cx="0" cy="0"/>
        </a:xfrm>
      </p:grpSpPr>
      <p:sp>
        <p:nvSpPr>
          <p:cNvPr id="1885" name="Google Shape;1885;p3:notes">
            <a:extLst>
              <a:ext uri="{FF2B5EF4-FFF2-40B4-BE49-F238E27FC236}">
                <a16:creationId xmlns:a16="http://schemas.microsoft.com/office/drawing/2014/main" id="{56E1279E-B127-564B-EFA2-4A472AF01B43}"/>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30s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The agent is accessible to the following data</a:t>
            </a:r>
            <a:endParaRPr/>
          </a:p>
          <a:p>
            <a:pPr marL="0" lvl="0" indent="0" algn="l" rtl="0">
              <a:lnSpc>
                <a:spcPct val="100000"/>
              </a:lnSpc>
              <a:spcBef>
                <a:spcPts val="0"/>
              </a:spcBef>
              <a:spcAft>
                <a:spcPts val="0"/>
              </a:spcAft>
              <a:buSzPts val="1400"/>
              <a:buNone/>
            </a:pPr>
            <a:r>
              <a:rPr lang="en-CA"/>
              <a:t>Amap api</a:t>
            </a:r>
            <a:endParaRPr/>
          </a:p>
          <a:p>
            <a:pPr marL="0" lvl="0" indent="0" algn="l" rtl="0">
              <a:lnSpc>
                <a:spcPct val="100000"/>
              </a:lnSpc>
              <a:spcBef>
                <a:spcPts val="0"/>
              </a:spcBef>
              <a:spcAft>
                <a:spcPts val="0"/>
              </a:spcAft>
              <a:buSzPts val="1400"/>
              <a:buNone/>
            </a:pPr>
            <a:r>
              <a:rPr lang="en-CA"/>
              <a:t>World pop demographics</a:t>
            </a:r>
            <a:endParaRPr/>
          </a:p>
          <a:p>
            <a:pPr marL="0" lvl="0" indent="0" algn="l" rtl="0">
              <a:lnSpc>
                <a:spcPct val="100000"/>
              </a:lnSpc>
              <a:spcBef>
                <a:spcPts val="0"/>
              </a:spcBef>
              <a:spcAft>
                <a:spcPts val="0"/>
              </a:spcAft>
              <a:buSzPts val="1400"/>
              <a:buNone/>
            </a:pPr>
            <a:r>
              <a:rPr lang="en-CA"/>
              <a:t>Open Internet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For evaluation, we use dianping to get store ratings and reviews as a proxy to project the customer traffic of stores.</a:t>
            </a:r>
            <a:endParaRPr/>
          </a:p>
        </p:txBody>
      </p:sp>
      <p:sp>
        <p:nvSpPr>
          <p:cNvPr id="1886" name="Google Shape;1886;p3:notes">
            <a:extLst>
              <a:ext uri="{FF2B5EF4-FFF2-40B4-BE49-F238E27FC236}">
                <a16:creationId xmlns:a16="http://schemas.microsoft.com/office/drawing/2014/main" id="{1910A76C-D15C-FAEB-0BE5-2693CF8EDA3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2620719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a:extLst>
            <a:ext uri="{FF2B5EF4-FFF2-40B4-BE49-F238E27FC236}">
              <a16:creationId xmlns:a16="http://schemas.microsoft.com/office/drawing/2014/main" id="{1A848A64-D009-1FE2-C7CF-ACB7785EF193}"/>
            </a:ext>
          </a:extLst>
        </p:cNvPr>
        <p:cNvGrpSpPr/>
        <p:nvPr/>
      </p:nvGrpSpPr>
      <p:grpSpPr>
        <a:xfrm>
          <a:off x="0" y="0"/>
          <a:ext cx="0" cy="0"/>
          <a:chOff x="0" y="0"/>
          <a:chExt cx="0" cy="0"/>
        </a:xfrm>
      </p:grpSpPr>
      <p:sp>
        <p:nvSpPr>
          <p:cNvPr id="1885" name="Google Shape;1885;p3:notes">
            <a:extLst>
              <a:ext uri="{FF2B5EF4-FFF2-40B4-BE49-F238E27FC236}">
                <a16:creationId xmlns:a16="http://schemas.microsoft.com/office/drawing/2014/main" id="{9EC2DA24-2A60-A402-0477-62BA433F10CF}"/>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30s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The agent is accessible to the following data</a:t>
            </a:r>
            <a:endParaRPr/>
          </a:p>
          <a:p>
            <a:pPr marL="0" lvl="0" indent="0" algn="l" rtl="0">
              <a:lnSpc>
                <a:spcPct val="100000"/>
              </a:lnSpc>
              <a:spcBef>
                <a:spcPts val="0"/>
              </a:spcBef>
              <a:spcAft>
                <a:spcPts val="0"/>
              </a:spcAft>
              <a:buSzPts val="1400"/>
              <a:buNone/>
            </a:pPr>
            <a:r>
              <a:rPr lang="en-CA"/>
              <a:t>Amap api</a:t>
            </a:r>
            <a:endParaRPr/>
          </a:p>
          <a:p>
            <a:pPr marL="0" lvl="0" indent="0" algn="l" rtl="0">
              <a:lnSpc>
                <a:spcPct val="100000"/>
              </a:lnSpc>
              <a:spcBef>
                <a:spcPts val="0"/>
              </a:spcBef>
              <a:spcAft>
                <a:spcPts val="0"/>
              </a:spcAft>
              <a:buSzPts val="1400"/>
              <a:buNone/>
            </a:pPr>
            <a:r>
              <a:rPr lang="en-CA"/>
              <a:t>World pop demographics</a:t>
            </a:r>
            <a:endParaRPr/>
          </a:p>
          <a:p>
            <a:pPr marL="0" lvl="0" indent="0" algn="l" rtl="0">
              <a:lnSpc>
                <a:spcPct val="100000"/>
              </a:lnSpc>
              <a:spcBef>
                <a:spcPts val="0"/>
              </a:spcBef>
              <a:spcAft>
                <a:spcPts val="0"/>
              </a:spcAft>
              <a:buSzPts val="1400"/>
              <a:buNone/>
            </a:pPr>
            <a:r>
              <a:rPr lang="en-CA"/>
              <a:t>Open Internet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For evaluation, we use dianping to get store ratings and reviews as a proxy to project the customer traffic of stores.</a:t>
            </a:r>
            <a:endParaRPr/>
          </a:p>
        </p:txBody>
      </p:sp>
      <p:sp>
        <p:nvSpPr>
          <p:cNvPr id="1886" name="Google Shape;1886;p3:notes">
            <a:extLst>
              <a:ext uri="{FF2B5EF4-FFF2-40B4-BE49-F238E27FC236}">
                <a16:creationId xmlns:a16="http://schemas.microsoft.com/office/drawing/2014/main" id="{A44DD58A-F8A6-88D1-AC85-6D896E519D1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4575881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a:extLst>
            <a:ext uri="{FF2B5EF4-FFF2-40B4-BE49-F238E27FC236}">
              <a16:creationId xmlns:a16="http://schemas.microsoft.com/office/drawing/2014/main" id="{98448E43-74BD-8702-F9B1-293EEF3FC328}"/>
            </a:ext>
          </a:extLst>
        </p:cNvPr>
        <p:cNvGrpSpPr/>
        <p:nvPr/>
      </p:nvGrpSpPr>
      <p:grpSpPr>
        <a:xfrm>
          <a:off x="0" y="0"/>
          <a:ext cx="0" cy="0"/>
          <a:chOff x="0" y="0"/>
          <a:chExt cx="0" cy="0"/>
        </a:xfrm>
      </p:grpSpPr>
      <p:sp>
        <p:nvSpPr>
          <p:cNvPr id="1885" name="Google Shape;1885;p3:notes">
            <a:extLst>
              <a:ext uri="{FF2B5EF4-FFF2-40B4-BE49-F238E27FC236}">
                <a16:creationId xmlns:a16="http://schemas.microsoft.com/office/drawing/2014/main" id="{22D471C1-FCC8-9C41-1AFF-DE6D42254F05}"/>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30s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The agent is accessible to the following data</a:t>
            </a:r>
            <a:endParaRPr/>
          </a:p>
          <a:p>
            <a:pPr marL="0" lvl="0" indent="0" algn="l" rtl="0">
              <a:lnSpc>
                <a:spcPct val="100000"/>
              </a:lnSpc>
              <a:spcBef>
                <a:spcPts val="0"/>
              </a:spcBef>
              <a:spcAft>
                <a:spcPts val="0"/>
              </a:spcAft>
              <a:buSzPts val="1400"/>
              <a:buNone/>
            </a:pPr>
            <a:r>
              <a:rPr lang="en-CA"/>
              <a:t>Amap api</a:t>
            </a:r>
            <a:endParaRPr/>
          </a:p>
          <a:p>
            <a:pPr marL="0" lvl="0" indent="0" algn="l" rtl="0">
              <a:lnSpc>
                <a:spcPct val="100000"/>
              </a:lnSpc>
              <a:spcBef>
                <a:spcPts val="0"/>
              </a:spcBef>
              <a:spcAft>
                <a:spcPts val="0"/>
              </a:spcAft>
              <a:buSzPts val="1400"/>
              <a:buNone/>
            </a:pPr>
            <a:r>
              <a:rPr lang="en-CA"/>
              <a:t>World pop demographics</a:t>
            </a:r>
            <a:endParaRPr/>
          </a:p>
          <a:p>
            <a:pPr marL="0" lvl="0" indent="0" algn="l" rtl="0">
              <a:lnSpc>
                <a:spcPct val="100000"/>
              </a:lnSpc>
              <a:spcBef>
                <a:spcPts val="0"/>
              </a:spcBef>
              <a:spcAft>
                <a:spcPts val="0"/>
              </a:spcAft>
              <a:buSzPts val="1400"/>
              <a:buNone/>
            </a:pPr>
            <a:r>
              <a:rPr lang="en-CA"/>
              <a:t>Open Internet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For evaluation, we use dianping to get store ratings and reviews as a proxy to project the customer traffic of stores.</a:t>
            </a:r>
            <a:endParaRPr/>
          </a:p>
        </p:txBody>
      </p:sp>
      <p:sp>
        <p:nvSpPr>
          <p:cNvPr id="1886" name="Google Shape;1886;p3:notes">
            <a:extLst>
              <a:ext uri="{FF2B5EF4-FFF2-40B4-BE49-F238E27FC236}">
                <a16:creationId xmlns:a16="http://schemas.microsoft.com/office/drawing/2014/main" id="{A47746B7-6D4F-B401-DC0E-6048034822A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25887884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a:extLst>
            <a:ext uri="{FF2B5EF4-FFF2-40B4-BE49-F238E27FC236}">
              <a16:creationId xmlns:a16="http://schemas.microsoft.com/office/drawing/2014/main" id="{37372A66-D4EE-7B7A-547A-2373E0635278}"/>
            </a:ext>
          </a:extLst>
        </p:cNvPr>
        <p:cNvGrpSpPr/>
        <p:nvPr/>
      </p:nvGrpSpPr>
      <p:grpSpPr>
        <a:xfrm>
          <a:off x="0" y="0"/>
          <a:ext cx="0" cy="0"/>
          <a:chOff x="0" y="0"/>
          <a:chExt cx="0" cy="0"/>
        </a:xfrm>
      </p:grpSpPr>
      <p:sp>
        <p:nvSpPr>
          <p:cNvPr id="1885" name="Google Shape;1885;p3:notes">
            <a:extLst>
              <a:ext uri="{FF2B5EF4-FFF2-40B4-BE49-F238E27FC236}">
                <a16:creationId xmlns:a16="http://schemas.microsoft.com/office/drawing/2014/main" id="{1FC7DF56-E693-95AC-F46F-5563F1067A1F}"/>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30s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The agent is accessible to the following data</a:t>
            </a:r>
            <a:endParaRPr/>
          </a:p>
          <a:p>
            <a:pPr marL="0" lvl="0" indent="0" algn="l" rtl="0">
              <a:lnSpc>
                <a:spcPct val="100000"/>
              </a:lnSpc>
              <a:spcBef>
                <a:spcPts val="0"/>
              </a:spcBef>
              <a:spcAft>
                <a:spcPts val="0"/>
              </a:spcAft>
              <a:buSzPts val="1400"/>
              <a:buNone/>
            </a:pPr>
            <a:r>
              <a:rPr lang="en-CA"/>
              <a:t>Amap api</a:t>
            </a:r>
            <a:endParaRPr/>
          </a:p>
          <a:p>
            <a:pPr marL="0" lvl="0" indent="0" algn="l" rtl="0">
              <a:lnSpc>
                <a:spcPct val="100000"/>
              </a:lnSpc>
              <a:spcBef>
                <a:spcPts val="0"/>
              </a:spcBef>
              <a:spcAft>
                <a:spcPts val="0"/>
              </a:spcAft>
              <a:buSzPts val="1400"/>
              <a:buNone/>
            </a:pPr>
            <a:r>
              <a:rPr lang="en-CA"/>
              <a:t>World pop demographics</a:t>
            </a:r>
            <a:endParaRPr/>
          </a:p>
          <a:p>
            <a:pPr marL="0" lvl="0" indent="0" algn="l" rtl="0">
              <a:lnSpc>
                <a:spcPct val="100000"/>
              </a:lnSpc>
              <a:spcBef>
                <a:spcPts val="0"/>
              </a:spcBef>
              <a:spcAft>
                <a:spcPts val="0"/>
              </a:spcAft>
              <a:buSzPts val="1400"/>
              <a:buNone/>
            </a:pPr>
            <a:r>
              <a:rPr lang="en-CA"/>
              <a:t>Open Internet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For evaluation, we use dianping to get store ratings and reviews as a proxy to project the customer traffic of stores.</a:t>
            </a:r>
            <a:endParaRPr/>
          </a:p>
        </p:txBody>
      </p:sp>
      <p:sp>
        <p:nvSpPr>
          <p:cNvPr id="1886" name="Google Shape;1886;p3:notes">
            <a:extLst>
              <a:ext uri="{FF2B5EF4-FFF2-40B4-BE49-F238E27FC236}">
                <a16:creationId xmlns:a16="http://schemas.microsoft.com/office/drawing/2014/main" id="{B83621DF-FF03-17C1-8749-95064AB91A9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10957277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a:extLst>
            <a:ext uri="{FF2B5EF4-FFF2-40B4-BE49-F238E27FC236}">
              <a16:creationId xmlns:a16="http://schemas.microsoft.com/office/drawing/2014/main" id="{F7CA24E7-72A9-501F-89EC-D7D859231867}"/>
            </a:ext>
          </a:extLst>
        </p:cNvPr>
        <p:cNvGrpSpPr/>
        <p:nvPr/>
      </p:nvGrpSpPr>
      <p:grpSpPr>
        <a:xfrm>
          <a:off x="0" y="0"/>
          <a:ext cx="0" cy="0"/>
          <a:chOff x="0" y="0"/>
          <a:chExt cx="0" cy="0"/>
        </a:xfrm>
      </p:grpSpPr>
      <p:sp>
        <p:nvSpPr>
          <p:cNvPr id="1897" name="Google Shape;1897;p4:notes">
            <a:extLst>
              <a:ext uri="{FF2B5EF4-FFF2-40B4-BE49-F238E27FC236}">
                <a16:creationId xmlns:a16="http://schemas.microsoft.com/office/drawing/2014/main" id="{84FC506D-48A7-20BC-18CE-82A5507B1137}"/>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a:t>
            </a:r>
            <a:r>
              <a:rPr lang="en-CA" err="1"/>
              <a:t>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a:extLst>
              <a:ext uri="{FF2B5EF4-FFF2-40B4-BE49-F238E27FC236}">
                <a16:creationId xmlns:a16="http://schemas.microsoft.com/office/drawing/2014/main" id="{2A38922A-2DC6-9999-C23E-35105C7C156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34000388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p:cNvGrpSpPr/>
        <p:nvPr/>
      </p:nvGrpSpPr>
      <p:grpSpPr>
        <a:xfrm>
          <a:off x="0" y="0"/>
          <a:ext cx="0" cy="0"/>
          <a:chOff x="0" y="0"/>
          <a:chExt cx="0" cy="0"/>
        </a:xfrm>
      </p:grpSpPr>
      <p:sp>
        <p:nvSpPr>
          <p:cNvPr id="1897" name="Google Shape;1897;p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a:extLst>
            <a:ext uri="{FF2B5EF4-FFF2-40B4-BE49-F238E27FC236}">
              <a16:creationId xmlns:a16="http://schemas.microsoft.com/office/drawing/2014/main" id="{1D0ECEC5-E505-84C2-0AFC-3A23FF583D5B}"/>
            </a:ext>
          </a:extLst>
        </p:cNvPr>
        <p:cNvGrpSpPr/>
        <p:nvPr/>
      </p:nvGrpSpPr>
      <p:grpSpPr>
        <a:xfrm>
          <a:off x="0" y="0"/>
          <a:ext cx="0" cy="0"/>
          <a:chOff x="0" y="0"/>
          <a:chExt cx="0" cy="0"/>
        </a:xfrm>
      </p:grpSpPr>
      <p:sp>
        <p:nvSpPr>
          <p:cNvPr id="1897" name="Google Shape;1897;p4:notes">
            <a:extLst>
              <a:ext uri="{FF2B5EF4-FFF2-40B4-BE49-F238E27FC236}">
                <a16:creationId xmlns:a16="http://schemas.microsoft.com/office/drawing/2014/main" id="{359C0E68-75D8-E354-E77C-ED9DA36CDECA}"/>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a:extLst>
              <a:ext uri="{FF2B5EF4-FFF2-40B4-BE49-F238E27FC236}">
                <a16:creationId xmlns:a16="http://schemas.microsoft.com/office/drawing/2014/main" id="{F6005AE9-6409-98AD-C6BA-F785D12F01A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3125854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2"/>
        <p:cNvGrpSpPr/>
        <p:nvPr/>
      </p:nvGrpSpPr>
      <p:grpSpPr>
        <a:xfrm>
          <a:off x="0" y="0"/>
          <a:ext cx="0" cy="0"/>
          <a:chOff x="0" y="0"/>
          <a:chExt cx="0" cy="0"/>
        </a:xfrm>
      </p:grpSpPr>
      <p:sp>
        <p:nvSpPr>
          <p:cNvPr id="1853" name="Google Shape;1853;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40s</a:t>
            </a:r>
            <a:endParaRPr/>
          </a:p>
          <a:p>
            <a:pPr marL="0" lvl="0" indent="0" algn="l" rtl="0">
              <a:lnSpc>
                <a:spcPct val="100000"/>
              </a:lnSpc>
              <a:spcBef>
                <a:spcPts val="0"/>
              </a:spcBef>
              <a:spcAft>
                <a:spcPts val="0"/>
              </a:spcAft>
              <a:buSzPts val="1400"/>
              <a:buNone/>
            </a:pPr>
            <a:r>
              <a:rPr lang="en-CA"/>
              <a:t>Traditional site selection depends on experience from the experts and locals, which is comparatively subjective</a:t>
            </a:r>
            <a:endParaRPr/>
          </a:p>
          <a:p>
            <a:pPr marL="0" lvl="0" indent="0" algn="l" rtl="0">
              <a:lnSpc>
                <a:spcPct val="100000"/>
              </a:lnSpc>
              <a:spcBef>
                <a:spcPts val="0"/>
              </a:spcBef>
              <a:spcAft>
                <a:spcPts val="0"/>
              </a:spcAft>
              <a:buSzPts val="1400"/>
              <a:buNone/>
            </a:pPr>
            <a:r>
              <a:rPr lang="en-CA"/>
              <a:t>While Modern site selection utilizes data-driven tools such as geographic information system and machine learning to project a location to potential revenues, however it is still labor-intensive and expensive</a:t>
            </a:r>
            <a:endParaRPr/>
          </a:p>
          <a:p>
            <a:pPr marL="0" lvl="0" indent="0" algn="l" rtl="0">
              <a:lnSpc>
                <a:spcPct val="100000"/>
              </a:lnSpc>
              <a:spcBef>
                <a:spcPts val="0"/>
              </a:spcBef>
              <a:spcAft>
                <a:spcPts val="0"/>
              </a:spcAft>
              <a:buSzPts val="1400"/>
              <a:buNone/>
            </a:pPr>
            <a:r>
              <a:rPr lang="en-CA"/>
              <a:t>The goal of the </a:t>
            </a:r>
            <a:r>
              <a:rPr lang="en-CA" err="1"/>
              <a:t>siteSage</a:t>
            </a:r>
            <a:r>
              <a:rPr lang="en-CA"/>
              <a:t> is to automate data analysis and expert analysis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SiteSage is an agentic system… it takes … and outputs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1854" name="Google Shape;185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a:extLst>
            <a:ext uri="{FF2B5EF4-FFF2-40B4-BE49-F238E27FC236}">
              <a16:creationId xmlns:a16="http://schemas.microsoft.com/office/drawing/2014/main" id="{238415DD-C7BE-4E2D-648D-B5058CB08E7E}"/>
            </a:ext>
          </a:extLst>
        </p:cNvPr>
        <p:cNvGrpSpPr/>
        <p:nvPr/>
      </p:nvGrpSpPr>
      <p:grpSpPr>
        <a:xfrm>
          <a:off x="0" y="0"/>
          <a:ext cx="0" cy="0"/>
          <a:chOff x="0" y="0"/>
          <a:chExt cx="0" cy="0"/>
        </a:xfrm>
      </p:grpSpPr>
      <p:sp>
        <p:nvSpPr>
          <p:cNvPr id="1897" name="Google Shape;1897;p4:notes">
            <a:extLst>
              <a:ext uri="{FF2B5EF4-FFF2-40B4-BE49-F238E27FC236}">
                <a16:creationId xmlns:a16="http://schemas.microsoft.com/office/drawing/2014/main" id="{CC027332-0CB5-EB02-90A3-94EC694EACB7}"/>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a:extLst>
              <a:ext uri="{FF2B5EF4-FFF2-40B4-BE49-F238E27FC236}">
                <a16:creationId xmlns:a16="http://schemas.microsoft.com/office/drawing/2014/main" id="{C01DD7A1-83EC-A607-E80F-4E1CF8B10E3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32206613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a:extLst>
            <a:ext uri="{FF2B5EF4-FFF2-40B4-BE49-F238E27FC236}">
              <a16:creationId xmlns:a16="http://schemas.microsoft.com/office/drawing/2014/main" id="{37F04A2C-B62E-CF6A-FD82-4C22392F11EB}"/>
            </a:ext>
          </a:extLst>
        </p:cNvPr>
        <p:cNvGrpSpPr/>
        <p:nvPr/>
      </p:nvGrpSpPr>
      <p:grpSpPr>
        <a:xfrm>
          <a:off x="0" y="0"/>
          <a:ext cx="0" cy="0"/>
          <a:chOff x="0" y="0"/>
          <a:chExt cx="0" cy="0"/>
        </a:xfrm>
      </p:grpSpPr>
      <p:sp>
        <p:nvSpPr>
          <p:cNvPr id="1897" name="Google Shape;1897;p4:notes">
            <a:extLst>
              <a:ext uri="{FF2B5EF4-FFF2-40B4-BE49-F238E27FC236}">
                <a16:creationId xmlns:a16="http://schemas.microsoft.com/office/drawing/2014/main" id="{29BE8C49-EF88-A947-2B95-C5BCA179BC83}"/>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a:extLst>
              <a:ext uri="{FF2B5EF4-FFF2-40B4-BE49-F238E27FC236}">
                <a16:creationId xmlns:a16="http://schemas.microsoft.com/office/drawing/2014/main" id="{3836E126-DF56-52A7-9977-9B204C579F5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32045815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a:extLst>
            <a:ext uri="{FF2B5EF4-FFF2-40B4-BE49-F238E27FC236}">
              <a16:creationId xmlns:a16="http://schemas.microsoft.com/office/drawing/2014/main" id="{D57768AB-18CA-CF9B-D8EB-7CA124AEAD0D}"/>
            </a:ext>
          </a:extLst>
        </p:cNvPr>
        <p:cNvGrpSpPr/>
        <p:nvPr/>
      </p:nvGrpSpPr>
      <p:grpSpPr>
        <a:xfrm>
          <a:off x="0" y="0"/>
          <a:ext cx="0" cy="0"/>
          <a:chOff x="0" y="0"/>
          <a:chExt cx="0" cy="0"/>
        </a:xfrm>
      </p:grpSpPr>
      <p:sp>
        <p:nvSpPr>
          <p:cNvPr id="1897" name="Google Shape;1897;p4:notes">
            <a:extLst>
              <a:ext uri="{FF2B5EF4-FFF2-40B4-BE49-F238E27FC236}">
                <a16:creationId xmlns:a16="http://schemas.microsoft.com/office/drawing/2014/main" id="{D5FBDDB4-A5D6-1CA3-DF3A-BD16EF8B871B}"/>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a:extLst>
              <a:ext uri="{FF2B5EF4-FFF2-40B4-BE49-F238E27FC236}">
                <a16:creationId xmlns:a16="http://schemas.microsoft.com/office/drawing/2014/main" id="{8F5FB941-EF66-3F76-7E1E-B90DE4E0A56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3175867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a:extLst>
            <a:ext uri="{FF2B5EF4-FFF2-40B4-BE49-F238E27FC236}">
              <a16:creationId xmlns:a16="http://schemas.microsoft.com/office/drawing/2014/main" id="{9A0B9E94-0615-5F81-312C-1163555EF408}"/>
            </a:ext>
          </a:extLst>
        </p:cNvPr>
        <p:cNvGrpSpPr/>
        <p:nvPr/>
      </p:nvGrpSpPr>
      <p:grpSpPr>
        <a:xfrm>
          <a:off x="0" y="0"/>
          <a:ext cx="0" cy="0"/>
          <a:chOff x="0" y="0"/>
          <a:chExt cx="0" cy="0"/>
        </a:xfrm>
      </p:grpSpPr>
      <p:sp>
        <p:nvSpPr>
          <p:cNvPr id="1897" name="Google Shape;1897;p4:notes">
            <a:extLst>
              <a:ext uri="{FF2B5EF4-FFF2-40B4-BE49-F238E27FC236}">
                <a16:creationId xmlns:a16="http://schemas.microsoft.com/office/drawing/2014/main" id="{3A17FFE8-3FF8-8ECA-6C48-87324F3B52C6}"/>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a:extLst>
              <a:ext uri="{FF2B5EF4-FFF2-40B4-BE49-F238E27FC236}">
                <a16:creationId xmlns:a16="http://schemas.microsoft.com/office/drawing/2014/main" id="{FED030B2-9111-C6B1-D979-B39ADF20461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10434796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a:extLst>
            <a:ext uri="{FF2B5EF4-FFF2-40B4-BE49-F238E27FC236}">
              <a16:creationId xmlns:a16="http://schemas.microsoft.com/office/drawing/2014/main" id="{12CE3BE6-19EF-25E0-3FF5-64B88FD5A120}"/>
            </a:ext>
          </a:extLst>
        </p:cNvPr>
        <p:cNvGrpSpPr/>
        <p:nvPr/>
      </p:nvGrpSpPr>
      <p:grpSpPr>
        <a:xfrm>
          <a:off x="0" y="0"/>
          <a:ext cx="0" cy="0"/>
          <a:chOff x="0" y="0"/>
          <a:chExt cx="0" cy="0"/>
        </a:xfrm>
      </p:grpSpPr>
      <p:sp>
        <p:nvSpPr>
          <p:cNvPr id="1897" name="Google Shape;1897;p4:notes">
            <a:extLst>
              <a:ext uri="{FF2B5EF4-FFF2-40B4-BE49-F238E27FC236}">
                <a16:creationId xmlns:a16="http://schemas.microsoft.com/office/drawing/2014/main" id="{C0E53913-D8EE-DB49-7077-119021FC6A41}"/>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a:extLst>
              <a:ext uri="{FF2B5EF4-FFF2-40B4-BE49-F238E27FC236}">
                <a16:creationId xmlns:a16="http://schemas.microsoft.com/office/drawing/2014/main" id="{8E91D615-2964-44F9-F864-8F3F0537D80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18940971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a:extLst>
            <a:ext uri="{FF2B5EF4-FFF2-40B4-BE49-F238E27FC236}">
              <a16:creationId xmlns:a16="http://schemas.microsoft.com/office/drawing/2014/main" id="{0F40A9AF-8511-07F4-0D3F-67EC58A118DF}"/>
            </a:ext>
          </a:extLst>
        </p:cNvPr>
        <p:cNvGrpSpPr/>
        <p:nvPr/>
      </p:nvGrpSpPr>
      <p:grpSpPr>
        <a:xfrm>
          <a:off x="0" y="0"/>
          <a:ext cx="0" cy="0"/>
          <a:chOff x="0" y="0"/>
          <a:chExt cx="0" cy="0"/>
        </a:xfrm>
      </p:grpSpPr>
      <p:sp>
        <p:nvSpPr>
          <p:cNvPr id="1897" name="Google Shape;1897;p4:notes">
            <a:extLst>
              <a:ext uri="{FF2B5EF4-FFF2-40B4-BE49-F238E27FC236}">
                <a16:creationId xmlns:a16="http://schemas.microsoft.com/office/drawing/2014/main" id="{CF111E40-4562-479D-B0EC-4BC48DE57511}"/>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a:extLst>
              <a:ext uri="{FF2B5EF4-FFF2-40B4-BE49-F238E27FC236}">
                <a16:creationId xmlns:a16="http://schemas.microsoft.com/office/drawing/2014/main" id="{B9518FEB-82B3-41ED-CBF9-F035DEA75EC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9248849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a:extLst>
            <a:ext uri="{FF2B5EF4-FFF2-40B4-BE49-F238E27FC236}">
              <a16:creationId xmlns:a16="http://schemas.microsoft.com/office/drawing/2014/main" id="{E0CEE424-FCF4-99D2-7744-87F7CBB27469}"/>
            </a:ext>
          </a:extLst>
        </p:cNvPr>
        <p:cNvGrpSpPr/>
        <p:nvPr/>
      </p:nvGrpSpPr>
      <p:grpSpPr>
        <a:xfrm>
          <a:off x="0" y="0"/>
          <a:ext cx="0" cy="0"/>
          <a:chOff x="0" y="0"/>
          <a:chExt cx="0" cy="0"/>
        </a:xfrm>
      </p:grpSpPr>
      <p:sp>
        <p:nvSpPr>
          <p:cNvPr id="1836" name="Google Shape;1836;p1:notes">
            <a:extLst>
              <a:ext uri="{FF2B5EF4-FFF2-40B4-BE49-F238E27FC236}">
                <a16:creationId xmlns:a16="http://schemas.microsoft.com/office/drawing/2014/main" id="{38B9D4F4-6AD1-5CF1-35A5-400215976574}"/>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37" name="Google Shape;1837;p1:notes">
            <a:extLst>
              <a:ext uri="{FF2B5EF4-FFF2-40B4-BE49-F238E27FC236}">
                <a16:creationId xmlns:a16="http://schemas.microsoft.com/office/drawing/2014/main" id="{3719EB1B-CCD9-3997-A03F-9330B68B89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26639595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a:extLst>
            <a:ext uri="{FF2B5EF4-FFF2-40B4-BE49-F238E27FC236}">
              <a16:creationId xmlns:a16="http://schemas.microsoft.com/office/drawing/2014/main" id="{2E0DAA36-E837-7A7E-5885-F8DB4F278AB1}"/>
            </a:ext>
          </a:extLst>
        </p:cNvPr>
        <p:cNvGrpSpPr/>
        <p:nvPr/>
      </p:nvGrpSpPr>
      <p:grpSpPr>
        <a:xfrm>
          <a:off x="0" y="0"/>
          <a:ext cx="0" cy="0"/>
          <a:chOff x="0" y="0"/>
          <a:chExt cx="0" cy="0"/>
        </a:xfrm>
      </p:grpSpPr>
      <p:sp>
        <p:nvSpPr>
          <p:cNvPr id="1897" name="Google Shape;1897;p4:notes">
            <a:extLst>
              <a:ext uri="{FF2B5EF4-FFF2-40B4-BE49-F238E27FC236}">
                <a16:creationId xmlns:a16="http://schemas.microsoft.com/office/drawing/2014/main" id="{C7277328-F2BE-5C87-6881-F5C433A83682}"/>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a:extLst>
              <a:ext uri="{FF2B5EF4-FFF2-40B4-BE49-F238E27FC236}">
                <a16:creationId xmlns:a16="http://schemas.microsoft.com/office/drawing/2014/main" id="{7D20ECF4-C2AC-E5F8-F886-E1D31BBF5AD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19066143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a:extLst>
            <a:ext uri="{FF2B5EF4-FFF2-40B4-BE49-F238E27FC236}">
              <a16:creationId xmlns:a16="http://schemas.microsoft.com/office/drawing/2014/main" id="{4A843DC0-3AA9-8873-4D6E-EB3A23A64B4C}"/>
            </a:ext>
          </a:extLst>
        </p:cNvPr>
        <p:cNvGrpSpPr/>
        <p:nvPr/>
      </p:nvGrpSpPr>
      <p:grpSpPr>
        <a:xfrm>
          <a:off x="0" y="0"/>
          <a:ext cx="0" cy="0"/>
          <a:chOff x="0" y="0"/>
          <a:chExt cx="0" cy="0"/>
        </a:xfrm>
      </p:grpSpPr>
      <p:sp>
        <p:nvSpPr>
          <p:cNvPr id="1897" name="Google Shape;1897;p4:notes">
            <a:extLst>
              <a:ext uri="{FF2B5EF4-FFF2-40B4-BE49-F238E27FC236}">
                <a16:creationId xmlns:a16="http://schemas.microsoft.com/office/drawing/2014/main" id="{5DED1C63-7B66-D012-5105-FD9727D1DFBF}"/>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a:extLst>
              <a:ext uri="{FF2B5EF4-FFF2-40B4-BE49-F238E27FC236}">
                <a16:creationId xmlns:a16="http://schemas.microsoft.com/office/drawing/2014/main" id="{054D0007-B080-B337-DC0B-EDE6A19FEC5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17008561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a:extLst>
            <a:ext uri="{FF2B5EF4-FFF2-40B4-BE49-F238E27FC236}">
              <a16:creationId xmlns:a16="http://schemas.microsoft.com/office/drawing/2014/main" id="{063C58B0-AD6E-092C-D431-A3C2F2184979}"/>
            </a:ext>
          </a:extLst>
        </p:cNvPr>
        <p:cNvGrpSpPr/>
        <p:nvPr/>
      </p:nvGrpSpPr>
      <p:grpSpPr>
        <a:xfrm>
          <a:off x="0" y="0"/>
          <a:ext cx="0" cy="0"/>
          <a:chOff x="0" y="0"/>
          <a:chExt cx="0" cy="0"/>
        </a:xfrm>
      </p:grpSpPr>
      <p:sp>
        <p:nvSpPr>
          <p:cNvPr id="1897" name="Google Shape;1897;p4:notes">
            <a:extLst>
              <a:ext uri="{FF2B5EF4-FFF2-40B4-BE49-F238E27FC236}">
                <a16:creationId xmlns:a16="http://schemas.microsoft.com/office/drawing/2014/main" id="{35AAA227-326B-C612-B2E2-32FE90E4393A}"/>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1min10s</a:t>
            </a:r>
            <a:endParaRPr/>
          </a:p>
          <a:p>
            <a:pPr marL="0" lvl="0" indent="0" algn="l" rtl="0">
              <a:lnSpc>
                <a:spcPct val="100000"/>
              </a:lnSpc>
              <a:spcBef>
                <a:spcPts val="0"/>
              </a:spcBef>
              <a:spcAft>
                <a:spcPts val="0"/>
              </a:spcAft>
              <a:buSzPts val="1400"/>
              <a:buNone/>
            </a:pPr>
            <a:r>
              <a:rPr lang="en-CA"/>
              <a:t>This is the architecture of the SiteSage</a:t>
            </a:r>
            <a:endParaRPr/>
          </a:p>
          <a:p>
            <a:pPr marL="0" lvl="0" indent="0" algn="l" rtl="0">
              <a:lnSpc>
                <a:spcPct val="100000"/>
              </a:lnSpc>
              <a:spcBef>
                <a:spcPts val="0"/>
              </a:spcBef>
              <a:spcAft>
                <a:spcPts val="0"/>
              </a:spcAft>
              <a:buSzPts val="1400"/>
              <a:buNone/>
            </a:pPr>
            <a:r>
              <a:rPr lang="en-CA"/>
              <a:t>It takes in user’s description of the store and location, preprocess the information to structured inputs: location and store information, for 3 consecutive analysis </a:t>
            </a:r>
            <a:r>
              <a:rPr lang="en-CA" err="1"/>
              <a:t>modules:xxx</a:t>
            </a:r>
            <a:endParaRPr/>
          </a:p>
          <a:p>
            <a:pPr marL="0" lvl="0" indent="0" algn="l" rtl="0">
              <a:lnSpc>
                <a:spcPct val="100000"/>
              </a:lnSpc>
              <a:spcBef>
                <a:spcPts val="0"/>
              </a:spcBef>
              <a:spcAft>
                <a:spcPts val="0"/>
              </a:spcAft>
              <a:buSzPts val="1400"/>
              <a:buNone/>
            </a:pPr>
            <a:r>
              <a:rPr lang="en-CA"/>
              <a:t>Each module takes in the report from the previous module and generates a report based on its own instruction. </a:t>
            </a:r>
            <a:endParaRPr/>
          </a:p>
          <a:p>
            <a:pPr marL="0" lvl="0" indent="0" algn="l" rtl="0">
              <a:lnSpc>
                <a:spcPct val="100000"/>
              </a:lnSpc>
              <a:spcBef>
                <a:spcPts val="0"/>
              </a:spcBef>
              <a:spcAft>
                <a:spcPts val="0"/>
              </a:spcAft>
              <a:buSzPts val="1400"/>
              <a:buNone/>
            </a:pPr>
            <a:r>
              <a:rPr lang="en-CA"/>
              <a:t>the reason for this design is to set up checkpoints between the modules so debug is easier.</a:t>
            </a:r>
            <a:endParaRPr/>
          </a:p>
          <a:p>
            <a:pPr marL="0" lvl="0" indent="0" algn="l" rtl="0">
              <a:lnSpc>
                <a:spcPct val="100000"/>
              </a:lnSpc>
              <a:spcBef>
                <a:spcPts val="0"/>
              </a:spcBef>
              <a:spcAft>
                <a:spcPts val="0"/>
              </a:spcAft>
              <a:buSzPts val="1400"/>
              <a:buNone/>
            </a:pPr>
            <a:r>
              <a:rPr lang="en-CA"/>
              <a:t>After this, </a:t>
            </a:r>
            <a:r>
              <a:rPr lang="en-CA" err="1"/>
              <a:t>llm</a:t>
            </a:r>
            <a:r>
              <a:rPr lang="en-CA"/>
              <a:t> scores each component with predefined rubric and justify.</a:t>
            </a:r>
            <a:endParaRPr/>
          </a:p>
          <a:p>
            <a:pPr marL="0" lvl="0" indent="0" algn="l" rtl="0">
              <a:lnSpc>
                <a:spcPct val="100000"/>
              </a:lnSpc>
              <a:spcBef>
                <a:spcPts val="0"/>
              </a:spcBef>
              <a:spcAft>
                <a:spcPts val="0"/>
              </a:spcAft>
              <a:buSzPts val="1400"/>
              <a:buNone/>
            </a:pPr>
            <a:r>
              <a:rPr lang="en-CA"/>
              <a:t>On the other side, store information will be analyzed as weights for each module with predefined weighting rubric</a:t>
            </a:r>
            <a:endParaRPr/>
          </a:p>
          <a:p>
            <a:pPr marL="0" lvl="0" indent="0" algn="l" rtl="0">
              <a:lnSpc>
                <a:spcPct val="100000"/>
              </a:lnSpc>
              <a:spcBef>
                <a:spcPts val="0"/>
              </a:spcBef>
              <a:spcAft>
                <a:spcPts val="0"/>
              </a:spcAft>
              <a:buSzPts val="1400"/>
              <a:buNone/>
            </a:pPr>
            <a:r>
              <a:rPr lang="en-CA"/>
              <a:t>The purpose of this step is to cater to store’s own need and remove the bias in multi-site selection scenario</a:t>
            </a:r>
            <a:endParaRPr/>
          </a:p>
          <a:p>
            <a:pPr marL="0" lvl="0" indent="0" algn="l" rtl="0">
              <a:lnSpc>
                <a:spcPct val="100000"/>
              </a:lnSpc>
              <a:spcBef>
                <a:spcPts val="0"/>
              </a:spcBef>
              <a:spcAft>
                <a:spcPts val="0"/>
              </a:spcAft>
              <a:buSzPts val="1400"/>
              <a:buNone/>
            </a:pPr>
            <a:r>
              <a:rPr lang="en-CA"/>
              <a:t>Together with analysis reports, the framework outputs qualitative and quantitative results for the user.</a:t>
            </a:r>
            <a:endParaRPr/>
          </a:p>
        </p:txBody>
      </p:sp>
      <p:sp>
        <p:nvSpPr>
          <p:cNvPr id="1898" name="Google Shape;1898;p4:notes">
            <a:extLst>
              <a:ext uri="{FF2B5EF4-FFF2-40B4-BE49-F238E27FC236}">
                <a16:creationId xmlns:a16="http://schemas.microsoft.com/office/drawing/2014/main" id="{DD8CCF93-6213-BE2F-73F9-8BA9A20541D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3991041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6">
          <a:extLst>
            <a:ext uri="{FF2B5EF4-FFF2-40B4-BE49-F238E27FC236}">
              <a16:creationId xmlns:a16="http://schemas.microsoft.com/office/drawing/2014/main" id="{52C18806-C3D7-B445-821A-A123D0EF26B7}"/>
            </a:ext>
          </a:extLst>
        </p:cNvPr>
        <p:cNvGrpSpPr/>
        <p:nvPr/>
      </p:nvGrpSpPr>
      <p:grpSpPr>
        <a:xfrm>
          <a:off x="0" y="0"/>
          <a:ext cx="0" cy="0"/>
          <a:chOff x="0" y="0"/>
          <a:chExt cx="0" cy="0"/>
        </a:xfrm>
      </p:grpSpPr>
      <p:sp>
        <p:nvSpPr>
          <p:cNvPr id="1867" name="Google Shape;1867;p6:notes">
            <a:extLst>
              <a:ext uri="{FF2B5EF4-FFF2-40B4-BE49-F238E27FC236}">
                <a16:creationId xmlns:a16="http://schemas.microsoft.com/office/drawing/2014/main" id="{39D23B90-97FA-1760-0031-7EB2D32D9D71}"/>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8" name="Google Shape;1868;p6:notes">
            <a:extLst>
              <a:ext uri="{FF2B5EF4-FFF2-40B4-BE49-F238E27FC236}">
                <a16:creationId xmlns:a16="http://schemas.microsoft.com/office/drawing/2014/main" id="{2C90825F-B89D-1EEA-FC8C-1E5BF130CF6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3482736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6">
          <a:extLst>
            <a:ext uri="{FF2B5EF4-FFF2-40B4-BE49-F238E27FC236}">
              <a16:creationId xmlns:a16="http://schemas.microsoft.com/office/drawing/2014/main" id="{D87C48EE-28B8-925B-AD8B-46C1991C7525}"/>
            </a:ext>
          </a:extLst>
        </p:cNvPr>
        <p:cNvGrpSpPr/>
        <p:nvPr/>
      </p:nvGrpSpPr>
      <p:grpSpPr>
        <a:xfrm>
          <a:off x="0" y="0"/>
          <a:ext cx="0" cy="0"/>
          <a:chOff x="0" y="0"/>
          <a:chExt cx="0" cy="0"/>
        </a:xfrm>
      </p:grpSpPr>
      <p:sp>
        <p:nvSpPr>
          <p:cNvPr id="1867" name="Google Shape;1867;p6:notes">
            <a:extLst>
              <a:ext uri="{FF2B5EF4-FFF2-40B4-BE49-F238E27FC236}">
                <a16:creationId xmlns:a16="http://schemas.microsoft.com/office/drawing/2014/main" id="{CF15D757-0EB0-51AF-4333-99CE9AA6621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8" name="Google Shape;1868;p6:notes">
            <a:extLst>
              <a:ext uri="{FF2B5EF4-FFF2-40B4-BE49-F238E27FC236}">
                <a16:creationId xmlns:a16="http://schemas.microsoft.com/office/drawing/2014/main" id="{DFE4D6A4-0E8F-C3D2-79EE-5958EDF40ED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24607042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6">
          <a:extLst>
            <a:ext uri="{FF2B5EF4-FFF2-40B4-BE49-F238E27FC236}">
              <a16:creationId xmlns:a16="http://schemas.microsoft.com/office/drawing/2014/main" id="{8BB118A6-A4AF-1558-5389-F0C356B24C14}"/>
            </a:ext>
          </a:extLst>
        </p:cNvPr>
        <p:cNvGrpSpPr/>
        <p:nvPr/>
      </p:nvGrpSpPr>
      <p:grpSpPr>
        <a:xfrm>
          <a:off x="0" y="0"/>
          <a:ext cx="0" cy="0"/>
          <a:chOff x="0" y="0"/>
          <a:chExt cx="0" cy="0"/>
        </a:xfrm>
      </p:grpSpPr>
      <p:sp>
        <p:nvSpPr>
          <p:cNvPr id="1867" name="Google Shape;1867;p6:notes">
            <a:extLst>
              <a:ext uri="{FF2B5EF4-FFF2-40B4-BE49-F238E27FC236}">
                <a16:creationId xmlns:a16="http://schemas.microsoft.com/office/drawing/2014/main" id="{FDA97EC4-5812-7DD0-6C76-B071E51785B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8" name="Google Shape;1868;p6:notes">
            <a:extLst>
              <a:ext uri="{FF2B5EF4-FFF2-40B4-BE49-F238E27FC236}">
                <a16:creationId xmlns:a16="http://schemas.microsoft.com/office/drawing/2014/main" id="{525E7A02-CFFC-F5D0-0797-CEE32EFAC8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37755398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6">
          <a:extLst>
            <a:ext uri="{FF2B5EF4-FFF2-40B4-BE49-F238E27FC236}">
              <a16:creationId xmlns:a16="http://schemas.microsoft.com/office/drawing/2014/main" id="{CFB41EF7-6FBB-05B0-1C5F-100166985895}"/>
            </a:ext>
          </a:extLst>
        </p:cNvPr>
        <p:cNvGrpSpPr/>
        <p:nvPr/>
      </p:nvGrpSpPr>
      <p:grpSpPr>
        <a:xfrm>
          <a:off x="0" y="0"/>
          <a:ext cx="0" cy="0"/>
          <a:chOff x="0" y="0"/>
          <a:chExt cx="0" cy="0"/>
        </a:xfrm>
      </p:grpSpPr>
      <p:sp>
        <p:nvSpPr>
          <p:cNvPr id="1867" name="Google Shape;1867;p6:notes">
            <a:extLst>
              <a:ext uri="{FF2B5EF4-FFF2-40B4-BE49-F238E27FC236}">
                <a16:creationId xmlns:a16="http://schemas.microsoft.com/office/drawing/2014/main" id="{0DC78F6C-7436-05C2-3DEE-4C4E03AD6B4D}"/>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8" name="Google Shape;1868;p6:notes">
            <a:extLst>
              <a:ext uri="{FF2B5EF4-FFF2-40B4-BE49-F238E27FC236}">
                <a16:creationId xmlns:a16="http://schemas.microsoft.com/office/drawing/2014/main" id="{CC5FA280-99FF-143C-03B0-5B54C531FC0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13141634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p:cNvGrpSpPr/>
        <p:nvPr/>
      </p:nvGrpSpPr>
      <p:grpSpPr>
        <a:xfrm>
          <a:off x="0" y="0"/>
          <a:ext cx="0" cy="0"/>
          <a:chOff x="0" y="0"/>
          <a:chExt cx="0" cy="0"/>
        </a:xfrm>
      </p:grpSpPr>
      <p:sp>
        <p:nvSpPr>
          <p:cNvPr id="1885" name="Google Shape;1885;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30s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The agent is accessible to the following data</a:t>
            </a:r>
            <a:endParaRPr/>
          </a:p>
          <a:p>
            <a:pPr marL="0" lvl="0" indent="0" algn="l" rtl="0">
              <a:lnSpc>
                <a:spcPct val="100000"/>
              </a:lnSpc>
              <a:spcBef>
                <a:spcPts val="0"/>
              </a:spcBef>
              <a:spcAft>
                <a:spcPts val="0"/>
              </a:spcAft>
              <a:buSzPts val="1400"/>
              <a:buNone/>
            </a:pPr>
            <a:r>
              <a:rPr lang="en-CA"/>
              <a:t>Amap api</a:t>
            </a:r>
            <a:endParaRPr/>
          </a:p>
          <a:p>
            <a:pPr marL="0" lvl="0" indent="0" algn="l" rtl="0">
              <a:lnSpc>
                <a:spcPct val="100000"/>
              </a:lnSpc>
              <a:spcBef>
                <a:spcPts val="0"/>
              </a:spcBef>
              <a:spcAft>
                <a:spcPts val="0"/>
              </a:spcAft>
              <a:buSzPts val="1400"/>
              <a:buNone/>
            </a:pPr>
            <a:r>
              <a:rPr lang="en-CA"/>
              <a:t>World pop demographics</a:t>
            </a:r>
            <a:endParaRPr/>
          </a:p>
          <a:p>
            <a:pPr marL="0" lvl="0" indent="0" algn="l" rtl="0">
              <a:lnSpc>
                <a:spcPct val="100000"/>
              </a:lnSpc>
              <a:spcBef>
                <a:spcPts val="0"/>
              </a:spcBef>
              <a:spcAft>
                <a:spcPts val="0"/>
              </a:spcAft>
              <a:buSzPts val="1400"/>
              <a:buNone/>
            </a:pPr>
            <a:r>
              <a:rPr lang="en-CA"/>
              <a:t>Open Internet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For evaluation, we use dianping to get store ratings and reviews as a proxy to project the customer traffic of stores.</a:t>
            </a:r>
            <a:endParaRPr/>
          </a:p>
        </p:txBody>
      </p:sp>
      <p:sp>
        <p:nvSpPr>
          <p:cNvPr id="1886" name="Google Shape;188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a:extLst>
            <a:ext uri="{FF2B5EF4-FFF2-40B4-BE49-F238E27FC236}">
              <a16:creationId xmlns:a16="http://schemas.microsoft.com/office/drawing/2014/main" id="{C84DDA3A-989A-A9D0-B8DF-DC4AC87F9D66}"/>
            </a:ext>
          </a:extLst>
        </p:cNvPr>
        <p:cNvGrpSpPr/>
        <p:nvPr/>
      </p:nvGrpSpPr>
      <p:grpSpPr>
        <a:xfrm>
          <a:off x="0" y="0"/>
          <a:ext cx="0" cy="0"/>
          <a:chOff x="0" y="0"/>
          <a:chExt cx="0" cy="0"/>
        </a:xfrm>
      </p:grpSpPr>
      <p:sp>
        <p:nvSpPr>
          <p:cNvPr id="1885" name="Google Shape;1885;p3:notes">
            <a:extLst>
              <a:ext uri="{FF2B5EF4-FFF2-40B4-BE49-F238E27FC236}">
                <a16:creationId xmlns:a16="http://schemas.microsoft.com/office/drawing/2014/main" id="{064D7F4B-9826-867E-6CC4-3D4BD46B682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30s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The agent is accessible to the following data</a:t>
            </a:r>
            <a:endParaRPr/>
          </a:p>
          <a:p>
            <a:pPr marL="0" lvl="0" indent="0" algn="l" rtl="0">
              <a:lnSpc>
                <a:spcPct val="100000"/>
              </a:lnSpc>
              <a:spcBef>
                <a:spcPts val="0"/>
              </a:spcBef>
              <a:spcAft>
                <a:spcPts val="0"/>
              </a:spcAft>
              <a:buSzPts val="1400"/>
              <a:buNone/>
            </a:pPr>
            <a:r>
              <a:rPr lang="en-CA"/>
              <a:t>Amap api</a:t>
            </a:r>
            <a:endParaRPr/>
          </a:p>
          <a:p>
            <a:pPr marL="0" lvl="0" indent="0" algn="l" rtl="0">
              <a:lnSpc>
                <a:spcPct val="100000"/>
              </a:lnSpc>
              <a:spcBef>
                <a:spcPts val="0"/>
              </a:spcBef>
              <a:spcAft>
                <a:spcPts val="0"/>
              </a:spcAft>
              <a:buSzPts val="1400"/>
              <a:buNone/>
            </a:pPr>
            <a:r>
              <a:rPr lang="en-CA"/>
              <a:t>World pop demographics</a:t>
            </a:r>
            <a:endParaRPr/>
          </a:p>
          <a:p>
            <a:pPr marL="0" lvl="0" indent="0" algn="l" rtl="0">
              <a:lnSpc>
                <a:spcPct val="100000"/>
              </a:lnSpc>
              <a:spcBef>
                <a:spcPts val="0"/>
              </a:spcBef>
              <a:spcAft>
                <a:spcPts val="0"/>
              </a:spcAft>
              <a:buSzPts val="1400"/>
              <a:buNone/>
            </a:pPr>
            <a:r>
              <a:rPr lang="en-CA"/>
              <a:t>Open Internet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For evaluation, we use dianping to get store ratings and reviews as a proxy to project the customer traffic of stores.</a:t>
            </a:r>
            <a:endParaRPr/>
          </a:p>
        </p:txBody>
      </p:sp>
      <p:sp>
        <p:nvSpPr>
          <p:cNvPr id="1886" name="Google Shape;1886;p3:notes">
            <a:extLst>
              <a:ext uri="{FF2B5EF4-FFF2-40B4-BE49-F238E27FC236}">
                <a16:creationId xmlns:a16="http://schemas.microsoft.com/office/drawing/2014/main" id="{18006A3C-E5DF-6584-77FC-FAB33D60332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1841513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a:extLst>
            <a:ext uri="{FF2B5EF4-FFF2-40B4-BE49-F238E27FC236}">
              <a16:creationId xmlns:a16="http://schemas.microsoft.com/office/drawing/2014/main" id="{9613E109-D923-7856-5194-19B1634FFF6F}"/>
            </a:ext>
          </a:extLst>
        </p:cNvPr>
        <p:cNvGrpSpPr/>
        <p:nvPr/>
      </p:nvGrpSpPr>
      <p:grpSpPr>
        <a:xfrm>
          <a:off x="0" y="0"/>
          <a:ext cx="0" cy="0"/>
          <a:chOff x="0" y="0"/>
          <a:chExt cx="0" cy="0"/>
        </a:xfrm>
      </p:grpSpPr>
      <p:sp>
        <p:nvSpPr>
          <p:cNvPr id="1885" name="Google Shape;1885;p3:notes">
            <a:extLst>
              <a:ext uri="{FF2B5EF4-FFF2-40B4-BE49-F238E27FC236}">
                <a16:creationId xmlns:a16="http://schemas.microsoft.com/office/drawing/2014/main" id="{A60B04DA-A566-48DD-D620-5C83635B0945}"/>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30s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The agent is accessible to the following data</a:t>
            </a:r>
            <a:endParaRPr/>
          </a:p>
          <a:p>
            <a:pPr marL="0" lvl="0" indent="0" algn="l" rtl="0">
              <a:lnSpc>
                <a:spcPct val="100000"/>
              </a:lnSpc>
              <a:spcBef>
                <a:spcPts val="0"/>
              </a:spcBef>
              <a:spcAft>
                <a:spcPts val="0"/>
              </a:spcAft>
              <a:buSzPts val="1400"/>
              <a:buNone/>
            </a:pPr>
            <a:r>
              <a:rPr lang="en-CA" err="1"/>
              <a:t>Amap</a:t>
            </a:r>
            <a:r>
              <a:rPr lang="en-CA"/>
              <a:t> </a:t>
            </a:r>
            <a:r>
              <a:rPr lang="en-CA" err="1"/>
              <a:t>api</a:t>
            </a:r>
            <a:endParaRPr/>
          </a:p>
          <a:p>
            <a:pPr marL="0" lvl="0" indent="0" algn="l" rtl="0">
              <a:lnSpc>
                <a:spcPct val="100000"/>
              </a:lnSpc>
              <a:spcBef>
                <a:spcPts val="0"/>
              </a:spcBef>
              <a:spcAft>
                <a:spcPts val="0"/>
              </a:spcAft>
              <a:buSzPts val="1400"/>
              <a:buNone/>
            </a:pPr>
            <a:r>
              <a:rPr lang="en-CA"/>
              <a:t>World pop demographics</a:t>
            </a:r>
            <a:endParaRPr/>
          </a:p>
          <a:p>
            <a:pPr marL="0" lvl="0" indent="0" algn="l" rtl="0">
              <a:lnSpc>
                <a:spcPct val="100000"/>
              </a:lnSpc>
              <a:spcBef>
                <a:spcPts val="0"/>
              </a:spcBef>
              <a:spcAft>
                <a:spcPts val="0"/>
              </a:spcAft>
              <a:buSzPts val="1400"/>
              <a:buNone/>
            </a:pPr>
            <a:r>
              <a:rPr lang="en-CA"/>
              <a:t>Open Internet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CA"/>
              <a:t>For evaluation, we use </a:t>
            </a:r>
            <a:r>
              <a:rPr lang="en-CA" err="1"/>
              <a:t>dianping</a:t>
            </a:r>
            <a:r>
              <a:rPr lang="en-CA"/>
              <a:t> to get store ratings and reviews as a proxy to project the customer traffic of stores.</a:t>
            </a:r>
            <a:endParaRPr/>
          </a:p>
        </p:txBody>
      </p:sp>
      <p:sp>
        <p:nvSpPr>
          <p:cNvPr id="1886" name="Google Shape;1886;p3:notes">
            <a:extLst>
              <a:ext uri="{FF2B5EF4-FFF2-40B4-BE49-F238E27FC236}">
                <a16:creationId xmlns:a16="http://schemas.microsoft.com/office/drawing/2014/main" id="{3381753D-3496-DBAB-0CC5-56ABFAD4662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CA"/>
          </a:p>
        </p:txBody>
      </p:sp>
    </p:spTree>
    <p:extLst>
      <p:ext uri="{BB962C8B-B14F-4D97-AF65-F5344CB8AC3E}">
        <p14:creationId xmlns:p14="http://schemas.microsoft.com/office/powerpoint/2010/main" val="34159455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1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1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8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 Cropped Photo">
  <p:cSld name="Title Slide - Cropped Photo">
    <p:bg>
      <p:bgPr>
        <a:solidFill>
          <a:srgbClr val="FDFAEE"/>
        </a:solidFill>
        <a:effectLst/>
      </p:bgPr>
    </p:bg>
    <p:spTree>
      <p:nvGrpSpPr>
        <p:cNvPr id="1" name="Shape 16"/>
        <p:cNvGrpSpPr/>
        <p:nvPr/>
      </p:nvGrpSpPr>
      <p:grpSpPr>
        <a:xfrm>
          <a:off x="0" y="0"/>
          <a:ext cx="0" cy="0"/>
          <a:chOff x="0" y="0"/>
          <a:chExt cx="0" cy="0"/>
        </a:xfrm>
      </p:grpSpPr>
      <p:sp>
        <p:nvSpPr>
          <p:cNvPr id="17" name="Google Shape;17;p10"/>
          <p:cNvSpPr txBox="1">
            <a:spLocks noGrp="1"/>
          </p:cNvSpPr>
          <p:nvPr>
            <p:ph type="ctrTitle"/>
          </p:nvPr>
        </p:nvSpPr>
        <p:spPr>
          <a:xfrm>
            <a:off x="393082" y="1692550"/>
            <a:ext cx="3559793" cy="1991742"/>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0"/>
          <p:cNvSpPr txBox="1">
            <a:spLocks noGrp="1"/>
          </p:cNvSpPr>
          <p:nvPr>
            <p:ph type="subTitle" idx="1"/>
          </p:nvPr>
        </p:nvSpPr>
        <p:spPr>
          <a:xfrm>
            <a:off x="381000" y="3803421"/>
            <a:ext cx="3571875" cy="1609966"/>
          </a:xfrm>
          <a:prstGeom prst="rect">
            <a:avLst/>
          </a:prstGeom>
          <a:noFill/>
          <a:ln w="38100" cap="flat" cmpd="sng">
            <a:solidFill>
              <a:schemeClr val="accent3"/>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sp>
        <p:nvSpPr>
          <p:cNvPr id="19" name="Google Shape;19;p10"/>
          <p:cNvSpPr>
            <a:spLocks noGrp="1"/>
          </p:cNvSpPr>
          <p:nvPr>
            <p:ph type="pic" idx="2"/>
          </p:nvPr>
        </p:nvSpPr>
        <p:spPr>
          <a:xfrm>
            <a:off x="4665662" y="368299"/>
            <a:ext cx="7145337" cy="6126163"/>
          </a:xfrm>
          <a:prstGeom prst="rect">
            <a:avLst/>
          </a:prstGeom>
          <a:noFill/>
          <a:ln>
            <a:noFill/>
          </a:ln>
        </p:spPr>
        <p:txBody>
          <a:bodyPr/>
          <a:lstStyle/>
          <a:p>
            <a:endParaRPr lang="en-CA"/>
          </a:p>
        </p:txBody>
      </p:sp>
      <p:pic>
        <p:nvPicPr>
          <p:cNvPr id="20" name="Google Shape;20;p10"/>
          <p:cNvPicPr preferRelativeResize="0"/>
          <p:nvPr/>
        </p:nvPicPr>
        <p:blipFill rotWithShape="1">
          <a:blip r:embed="rId2">
            <a:alphaModFix/>
          </a:blip>
          <a:srcRect/>
          <a:stretch/>
        </p:blipFill>
        <p:spPr>
          <a:xfrm>
            <a:off x="457200" y="356012"/>
            <a:ext cx="1587500" cy="571500"/>
          </a:xfrm>
          <a:prstGeom prst="rect">
            <a:avLst/>
          </a:prstGeom>
          <a:noFill/>
          <a:ln>
            <a:noFill/>
          </a:ln>
        </p:spPr>
      </p:pic>
      <p:sp>
        <p:nvSpPr>
          <p:cNvPr id="21" name="Google Shape;21;p10"/>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0"/>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0"/>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 Caret Solid">
  <p:cSld name="Title Slide - Caret Solid">
    <p:spTree>
      <p:nvGrpSpPr>
        <p:cNvPr id="1" name="Shape 103"/>
        <p:cNvGrpSpPr/>
        <p:nvPr/>
      </p:nvGrpSpPr>
      <p:grpSpPr>
        <a:xfrm>
          <a:off x="0" y="0"/>
          <a:ext cx="0" cy="0"/>
          <a:chOff x="0" y="0"/>
          <a:chExt cx="0" cy="0"/>
        </a:xfrm>
      </p:grpSpPr>
      <p:sp>
        <p:nvSpPr>
          <p:cNvPr id="104" name="Google Shape;104;p26"/>
          <p:cNvSpPr txBox="1">
            <a:spLocks noGrp="1"/>
          </p:cNvSpPr>
          <p:nvPr>
            <p:ph type="ctrTitle"/>
          </p:nvPr>
        </p:nvSpPr>
        <p:spPr>
          <a:xfrm>
            <a:off x="380999" y="441325"/>
            <a:ext cx="7858125"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 name="Google Shape;105;p26"/>
          <p:cNvSpPr txBox="1">
            <a:spLocks noGrp="1"/>
          </p:cNvSpPr>
          <p:nvPr>
            <p:ph type="subTitle" idx="1"/>
          </p:nvPr>
        </p:nvSpPr>
        <p:spPr>
          <a:xfrm>
            <a:off x="381000" y="2170153"/>
            <a:ext cx="3571875" cy="1609966"/>
          </a:xfrm>
          <a:prstGeom prst="rect">
            <a:avLst/>
          </a:prstGeom>
          <a:noFill/>
          <a:ln w="38100" cap="flat" cmpd="sng">
            <a:solidFill>
              <a:schemeClr val="accent5"/>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pic>
        <p:nvPicPr>
          <p:cNvPr id="106" name="Google Shape;106;p26"/>
          <p:cNvPicPr preferRelativeResize="0"/>
          <p:nvPr/>
        </p:nvPicPr>
        <p:blipFill rotWithShape="1">
          <a:blip r:embed="rId2">
            <a:alphaModFix amt="39000"/>
          </a:blip>
          <a:srcRect l="-3644" t="-25966" r="27535" b="151"/>
          <a:stretch/>
        </p:blipFill>
        <p:spPr>
          <a:xfrm>
            <a:off x="3894820" y="0"/>
            <a:ext cx="8297180" cy="6858000"/>
          </a:xfrm>
          <a:prstGeom prst="rect">
            <a:avLst/>
          </a:prstGeom>
          <a:noFill/>
          <a:ln>
            <a:noFill/>
          </a:ln>
        </p:spPr>
      </p:pic>
      <p:pic>
        <p:nvPicPr>
          <p:cNvPr id="107" name="Google Shape;107;p26"/>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08" name="Google Shape;108;p26"/>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26"/>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 name="Google Shape;110;p26"/>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7"/>
        <p:cNvGrpSpPr/>
        <p:nvPr/>
      </p:nvGrpSpPr>
      <p:grpSpPr>
        <a:xfrm>
          <a:off x="0" y="0"/>
          <a:ext cx="0" cy="0"/>
          <a:chOff x="0" y="0"/>
          <a:chExt cx="0" cy="0"/>
        </a:xfrm>
      </p:grpSpPr>
      <p:sp>
        <p:nvSpPr>
          <p:cNvPr id="928" name="Google Shape;928;p14"/>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9" name="Google Shape;929;p1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0" name="Google Shape;930;p1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1" name="Google Shape;931;p1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matchingName="Title Slide - 2">
  <p:cSld name="Title Slide - 2">
    <p:bg>
      <p:bgPr>
        <a:solidFill>
          <a:srgbClr val="FDFAEE"/>
        </a:solidFill>
        <a:effectLst/>
      </p:bgPr>
    </p:bg>
    <p:spTree>
      <p:nvGrpSpPr>
        <p:cNvPr id="1" name="Shape 941"/>
        <p:cNvGrpSpPr/>
        <p:nvPr/>
      </p:nvGrpSpPr>
      <p:grpSpPr>
        <a:xfrm>
          <a:off x="0" y="0"/>
          <a:ext cx="0" cy="0"/>
          <a:chOff x="0" y="0"/>
          <a:chExt cx="0" cy="0"/>
        </a:xfrm>
      </p:grpSpPr>
      <p:sp>
        <p:nvSpPr>
          <p:cNvPr id="942" name="Google Shape;942;p165"/>
          <p:cNvSpPr/>
          <p:nvPr/>
        </p:nvSpPr>
        <p:spPr>
          <a:xfrm rot="10800000" flipH="1">
            <a:off x="-1" y="-1"/>
            <a:ext cx="12191999" cy="3034146"/>
          </a:xfrm>
          <a:prstGeom prst="rect">
            <a:avLst/>
          </a:prstGeom>
          <a:gradFill>
            <a:gsLst>
              <a:gs pos="0">
                <a:srgbClr val="000000">
                  <a:alpha val="40000"/>
                </a:srgbClr>
              </a:gs>
              <a:gs pos="25000">
                <a:srgbClr val="000000">
                  <a:alpha val="40000"/>
                </a:srgbClr>
              </a:gs>
              <a:gs pos="60000">
                <a:srgbClr val="000000">
                  <a:alpha val="35294"/>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943" name="Google Shape;943;p165"/>
          <p:cNvSpPr txBox="1">
            <a:spLocks noGrp="1"/>
          </p:cNvSpPr>
          <p:nvPr>
            <p:ph type="ctrTitle"/>
          </p:nvPr>
        </p:nvSpPr>
        <p:spPr>
          <a:xfrm>
            <a:off x="375503" y="441325"/>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3200"/>
              <a:buFont typeface="Arial"/>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4" name="Google Shape;944;p165"/>
          <p:cNvSpPr txBox="1">
            <a:spLocks noGrp="1"/>
          </p:cNvSpPr>
          <p:nvPr>
            <p:ph type="body" idx="1"/>
          </p:nvPr>
        </p:nvSpPr>
        <p:spPr>
          <a:xfrm>
            <a:off x="375503" y="1688950"/>
            <a:ext cx="6434873"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945" name="Google Shape;945;p165"/>
          <p:cNvSpPr txBox="1">
            <a:spLocks noGrp="1"/>
          </p:cNvSpPr>
          <p:nvPr>
            <p:ph type="subTitle" idx="2"/>
          </p:nvPr>
        </p:nvSpPr>
        <p:spPr>
          <a:xfrm>
            <a:off x="8239125" y="611541"/>
            <a:ext cx="3577372"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lt1"/>
              </a:buClr>
              <a:buSzPts val="1400"/>
              <a:buNone/>
              <a:defRPr sz="1400" b="0" i="0">
                <a:solidFill>
                  <a:schemeClr val="lt1"/>
                </a:solidFill>
                <a:latin typeface="Arial"/>
                <a:ea typeface="Arial"/>
                <a:cs typeface="Arial"/>
                <a:sym typeface="Arial"/>
              </a:defRPr>
            </a:lvl1pPr>
            <a:lvl2pPr lvl="1" algn="ctr">
              <a:lnSpc>
                <a:spcPct val="110000"/>
              </a:lnSpc>
              <a:spcBef>
                <a:spcPts val="800"/>
              </a:spcBef>
              <a:spcAft>
                <a:spcPts val="0"/>
              </a:spcAft>
              <a:buClr>
                <a:schemeClr val="lt1"/>
              </a:buClr>
              <a:buSzPts val="1700"/>
              <a:buNone/>
              <a:defRPr sz="2000"/>
            </a:lvl2pPr>
            <a:lvl3pPr lvl="2" algn="ctr">
              <a:lnSpc>
                <a:spcPct val="110000"/>
              </a:lnSpc>
              <a:spcBef>
                <a:spcPts val="500"/>
              </a:spcBef>
              <a:spcAft>
                <a:spcPts val="0"/>
              </a:spcAft>
              <a:buClr>
                <a:schemeClr val="lt1"/>
              </a:buClr>
              <a:buSzPts val="1800"/>
              <a:buNone/>
              <a:defRPr sz="1800"/>
            </a:lvl3pPr>
            <a:lvl4pPr lvl="3" algn="ctr">
              <a:lnSpc>
                <a:spcPct val="110000"/>
              </a:lnSpc>
              <a:spcBef>
                <a:spcPts val="500"/>
              </a:spcBef>
              <a:spcAft>
                <a:spcPts val="0"/>
              </a:spcAft>
              <a:buClr>
                <a:schemeClr val="lt1"/>
              </a:buClr>
              <a:buSzPts val="1600"/>
              <a:buNone/>
              <a:defRPr sz="1600"/>
            </a:lvl4pPr>
            <a:lvl5pPr lvl="4" algn="ctr">
              <a:lnSpc>
                <a:spcPct val="11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pic>
        <p:nvPicPr>
          <p:cNvPr id="946" name="Google Shape;946;p165"/>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947" name="Google Shape;947;p165"/>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8" name="Google Shape;948;p165"/>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9" name="Google Shape;949;p165"/>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950" name="Google Shape;950;p165"/>
          <p:cNvPicPr preferRelativeResize="0"/>
          <p:nvPr/>
        </p:nvPicPr>
        <p:blipFill rotWithShape="1">
          <a:blip r:embed="rId3">
            <a:alphaModFix/>
          </a:blip>
          <a:srcRect/>
          <a:stretch/>
        </p:blipFill>
        <p:spPr>
          <a:xfrm>
            <a:off x="450849" y="5924550"/>
            <a:ext cx="1594639" cy="583405"/>
          </a:xfrm>
          <a:prstGeom prst="rect">
            <a:avLst/>
          </a:prstGeom>
          <a:noFill/>
          <a:ln>
            <a:noFill/>
          </a:ln>
        </p:spPr>
      </p:pic>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matchingName="Title Slide - 3">
  <p:cSld name="Title Slide - 3">
    <p:bg>
      <p:bgPr>
        <a:solidFill>
          <a:srgbClr val="FDFAEE"/>
        </a:solidFill>
        <a:effectLst/>
      </p:bgPr>
    </p:bg>
    <p:spTree>
      <p:nvGrpSpPr>
        <p:cNvPr id="1" name="Shape 951"/>
        <p:cNvGrpSpPr/>
        <p:nvPr/>
      </p:nvGrpSpPr>
      <p:grpSpPr>
        <a:xfrm>
          <a:off x="0" y="0"/>
          <a:ext cx="0" cy="0"/>
          <a:chOff x="0" y="0"/>
          <a:chExt cx="0" cy="0"/>
        </a:xfrm>
      </p:grpSpPr>
      <p:sp>
        <p:nvSpPr>
          <p:cNvPr id="952" name="Google Shape;952;p166"/>
          <p:cNvSpPr/>
          <p:nvPr/>
        </p:nvSpPr>
        <p:spPr>
          <a:xfrm rot="10800000" flipH="1">
            <a:off x="-1" y="0"/>
            <a:ext cx="12191999" cy="6858000"/>
          </a:xfrm>
          <a:prstGeom prst="rect">
            <a:avLst/>
          </a:prstGeom>
          <a:solidFill>
            <a:schemeClr val="dk1">
              <a:alpha val="2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953" name="Google Shape;953;p166"/>
          <p:cNvSpPr txBox="1">
            <a:spLocks noGrp="1"/>
          </p:cNvSpPr>
          <p:nvPr>
            <p:ph type="ctrTitle"/>
          </p:nvPr>
        </p:nvSpPr>
        <p:spPr>
          <a:xfrm>
            <a:off x="1808163" y="441325"/>
            <a:ext cx="8572500" cy="645253"/>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2200"/>
              <a:buFont typeface="Arial"/>
              <a:buNone/>
              <a:defRPr sz="2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954" name="Google Shape;954;p166"/>
          <p:cNvPicPr preferRelativeResize="0"/>
          <p:nvPr/>
        </p:nvPicPr>
        <p:blipFill rotWithShape="1">
          <a:blip r:embed="rId2">
            <a:alphaModFix/>
          </a:blip>
          <a:srcRect/>
          <a:stretch/>
        </p:blipFill>
        <p:spPr>
          <a:xfrm>
            <a:off x="4475820" y="2568728"/>
            <a:ext cx="3240360" cy="1720544"/>
          </a:xfrm>
          <a:prstGeom prst="rect">
            <a:avLst/>
          </a:prstGeom>
          <a:noFill/>
          <a:ln>
            <a:noFill/>
          </a:ln>
        </p:spPr>
      </p:pic>
      <p:sp>
        <p:nvSpPr>
          <p:cNvPr id="955" name="Google Shape;955;p166"/>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6" name="Google Shape;956;p166"/>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7" name="Google Shape;957;p166"/>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958" name="Google Shape;958;p166"/>
          <p:cNvPicPr preferRelativeResize="0"/>
          <p:nvPr/>
        </p:nvPicPr>
        <p:blipFill rotWithShape="1">
          <a:blip r:embed="rId3">
            <a:alphaModFix/>
          </a:blip>
          <a:srcRect/>
          <a:stretch/>
        </p:blipFill>
        <p:spPr>
          <a:xfrm>
            <a:off x="5298681" y="5908354"/>
            <a:ext cx="1594639" cy="583405"/>
          </a:xfrm>
          <a:prstGeom prst="rect">
            <a:avLst/>
          </a:prstGeom>
          <a:noFill/>
          <a:ln>
            <a:noFill/>
          </a:ln>
        </p:spPr>
      </p:pic>
      <p:sp>
        <p:nvSpPr>
          <p:cNvPr id="959" name="Google Shape;959;p166"/>
          <p:cNvSpPr txBox="1">
            <a:spLocks noGrp="1"/>
          </p:cNvSpPr>
          <p:nvPr>
            <p:ph type="body" idx="1"/>
          </p:nvPr>
        </p:nvSpPr>
        <p:spPr>
          <a:xfrm>
            <a:off x="1808163" y="1086578"/>
            <a:ext cx="8572500" cy="485655"/>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matchingName="Title Slide - Box">
  <p:cSld name="Title Slide - Box">
    <p:bg>
      <p:bgPr>
        <a:solidFill>
          <a:srgbClr val="FDFAEE"/>
        </a:solidFill>
        <a:effectLst/>
      </p:bgPr>
    </p:bg>
    <p:spTree>
      <p:nvGrpSpPr>
        <p:cNvPr id="1" name="Shape 960"/>
        <p:cNvGrpSpPr/>
        <p:nvPr/>
      </p:nvGrpSpPr>
      <p:grpSpPr>
        <a:xfrm>
          <a:off x="0" y="0"/>
          <a:ext cx="0" cy="0"/>
          <a:chOff x="0" y="0"/>
          <a:chExt cx="0" cy="0"/>
        </a:xfrm>
      </p:grpSpPr>
      <p:sp>
        <p:nvSpPr>
          <p:cNvPr id="961" name="Google Shape;961;p167"/>
          <p:cNvSpPr txBox="1">
            <a:spLocks noGrp="1"/>
          </p:cNvSpPr>
          <p:nvPr>
            <p:ph type="ctrTitle"/>
          </p:nvPr>
        </p:nvSpPr>
        <p:spPr>
          <a:xfrm>
            <a:off x="1" y="534010"/>
            <a:ext cx="5043714" cy="3760084"/>
          </a:xfrm>
          <a:prstGeom prst="rect">
            <a:avLst/>
          </a:prstGeom>
          <a:solidFill>
            <a:schemeClr val="accent1">
              <a:alpha val="89411"/>
            </a:schemeClr>
          </a:solidFill>
          <a:ln>
            <a:noFill/>
          </a:ln>
        </p:spPr>
        <p:txBody>
          <a:bodyPr spcFirstLastPara="1" wrap="square" lIns="457200" tIns="338325" rIns="91425" bIns="45700" anchor="t" anchorCtr="0">
            <a:noAutofit/>
          </a:bodyPr>
          <a:lstStyle>
            <a:lvl1pPr lvl="0" algn="l">
              <a:lnSpc>
                <a:spcPct val="90000"/>
              </a:lnSpc>
              <a:spcBef>
                <a:spcPts val="0"/>
              </a:spcBef>
              <a:spcAft>
                <a:spcPts val="0"/>
              </a:spcAft>
              <a:buClr>
                <a:schemeClr val="lt1"/>
              </a:buClr>
              <a:buSzPts val="3200"/>
              <a:buFont typeface="Arial"/>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2" name="Google Shape;962;p167"/>
          <p:cNvSpPr txBox="1">
            <a:spLocks noGrp="1"/>
          </p:cNvSpPr>
          <p:nvPr>
            <p:ph type="body" idx="1"/>
          </p:nvPr>
        </p:nvSpPr>
        <p:spPr>
          <a:xfrm>
            <a:off x="366591" y="2326883"/>
            <a:ext cx="3571875" cy="37598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963" name="Google Shape;963;p167"/>
          <p:cNvSpPr txBox="1">
            <a:spLocks noGrp="1"/>
          </p:cNvSpPr>
          <p:nvPr>
            <p:ph type="subTitle" idx="2"/>
          </p:nvPr>
        </p:nvSpPr>
        <p:spPr>
          <a:xfrm>
            <a:off x="381000" y="2948531"/>
            <a:ext cx="3571875" cy="1031797"/>
          </a:xfrm>
          <a:prstGeom prst="rect">
            <a:avLst/>
          </a:prstGeom>
          <a:noFill/>
          <a:ln w="38100" cap="flat" cmpd="sng">
            <a:solidFill>
              <a:schemeClr val="lt1"/>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lt1"/>
              </a:buClr>
              <a:buSzPts val="1400"/>
              <a:buNone/>
              <a:defRPr sz="1400"/>
            </a:lvl1pPr>
            <a:lvl2pPr lvl="1" algn="l">
              <a:lnSpc>
                <a:spcPct val="110000"/>
              </a:lnSpc>
              <a:spcBef>
                <a:spcPts val="800"/>
              </a:spcBef>
              <a:spcAft>
                <a:spcPts val="0"/>
              </a:spcAft>
              <a:buClr>
                <a:schemeClr val="lt1"/>
              </a:buClr>
              <a:buSzPts val="1190"/>
              <a:buNone/>
              <a:defRPr sz="1400"/>
            </a:lvl2pPr>
            <a:lvl3pPr lvl="2" algn="l">
              <a:lnSpc>
                <a:spcPct val="110000"/>
              </a:lnSpc>
              <a:spcBef>
                <a:spcPts val="500"/>
              </a:spcBef>
              <a:spcAft>
                <a:spcPts val="0"/>
              </a:spcAft>
              <a:buClr>
                <a:schemeClr val="lt1"/>
              </a:buClr>
              <a:buSzPts val="1400"/>
              <a:buNone/>
              <a:defRPr sz="1400"/>
            </a:lvl3pPr>
            <a:lvl4pPr lvl="3" algn="l">
              <a:lnSpc>
                <a:spcPct val="110000"/>
              </a:lnSpc>
              <a:spcBef>
                <a:spcPts val="500"/>
              </a:spcBef>
              <a:spcAft>
                <a:spcPts val="0"/>
              </a:spcAft>
              <a:buClr>
                <a:schemeClr val="lt1"/>
              </a:buClr>
              <a:buSzPts val="1400"/>
              <a:buNone/>
              <a:defRPr sz="1400"/>
            </a:lvl4pPr>
            <a:lvl5pPr lvl="4" algn="l">
              <a:lnSpc>
                <a:spcPct val="110000"/>
              </a:lnSpc>
              <a:spcBef>
                <a:spcPts val="500"/>
              </a:spcBef>
              <a:spcAft>
                <a:spcPts val="0"/>
              </a:spcAft>
              <a:buClr>
                <a:schemeClr val="lt1"/>
              </a:buClr>
              <a:buSzPts val="1400"/>
              <a:buNone/>
              <a:defRPr sz="1400"/>
            </a:lvl5pPr>
            <a:lvl6pPr lvl="5" algn="l">
              <a:lnSpc>
                <a:spcPct val="90000"/>
              </a:lnSpc>
              <a:spcBef>
                <a:spcPts val="500"/>
              </a:spcBef>
              <a:spcAft>
                <a:spcPts val="0"/>
              </a:spcAft>
              <a:buClr>
                <a:schemeClr val="lt1"/>
              </a:buClr>
              <a:buSzPts val="1400"/>
              <a:buNone/>
              <a:defRPr sz="1400"/>
            </a:lvl6pPr>
            <a:lvl7pPr lvl="6" algn="l">
              <a:lnSpc>
                <a:spcPct val="90000"/>
              </a:lnSpc>
              <a:spcBef>
                <a:spcPts val="500"/>
              </a:spcBef>
              <a:spcAft>
                <a:spcPts val="0"/>
              </a:spcAft>
              <a:buClr>
                <a:schemeClr val="lt1"/>
              </a:buClr>
              <a:buSzPts val="1400"/>
              <a:buNone/>
              <a:defRPr sz="1400"/>
            </a:lvl7pPr>
            <a:lvl8pPr lvl="7" algn="l">
              <a:lnSpc>
                <a:spcPct val="90000"/>
              </a:lnSpc>
              <a:spcBef>
                <a:spcPts val="500"/>
              </a:spcBef>
              <a:spcAft>
                <a:spcPts val="0"/>
              </a:spcAft>
              <a:buClr>
                <a:schemeClr val="lt1"/>
              </a:buClr>
              <a:buSzPts val="1400"/>
              <a:buNone/>
              <a:defRPr sz="1400"/>
            </a:lvl8pPr>
            <a:lvl9pPr lvl="8" algn="l">
              <a:lnSpc>
                <a:spcPct val="90000"/>
              </a:lnSpc>
              <a:spcBef>
                <a:spcPts val="500"/>
              </a:spcBef>
              <a:spcAft>
                <a:spcPts val="0"/>
              </a:spcAft>
              <a:buClr>
                <a:schemeClr val="lt1"/>
              </a:buClr>
              <a:buSzPts val="1400"/>
              <a:buNone/>
              <a:defRPr sz="1400"/>
            </a:lvl9pPr>
          </a:lstStyle>
          <a:p>
            <a:endParaRPr/>
          </a:p>
        </p:txBody>
      </p:sp>
      <p:pic>
        <p:nvPicPr>
          <p:cNvPr id="964" name="Google Shape;964;p167"/>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965" name="Google Shape;965;p167"/>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6" name="Google Shape;966;p167"/>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7" name="Google Shape;967;p167"/>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968" name="Google Shape;968;p167"/>
          <p:cNvPicPr preferRelativeResize="0"/>
          <p:nvPr/>
        </p:nvPicPr>
        <p:blipFill rotWithShape="1">
          <a:blip r:embed="rId3">
            <a:alphaModFix/>
          </a:blip>
          <a:srcRect/>
          <a:stretch/>
        </p:blipFill>
        <p:spPr>
          <a:xfrm>
            <a:off x="450849" y="5924550"/>
            <a:ext cx="1594639" cy="583405"/>
          </a:xfrm>
          <a:prstGeom prst="rect">
            <a:avLst/>
          </a:prstGeom>
          <a:noFill/>
          <a:ln>
            <a:noFill/>
          </a:ln>
        </p:spPr>
      </p:pic>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matchingName="Title Slide - Aerial 1">
  <p:cSld name="Title Slide - Aerial 1">
    <p:bg>
      <p:bgPr>
        <a:solidFill>
          <a:srgbClr val="FDFAEE"/>
        </a:solidFill>
        <a:effectLst/>
      </p:bgPr>
    </p:bg>
    <p:spTree>
      <p:nvGrpSpPr>
        <p:cNvPr id="1" name="Shape 969"/>
        <p:cNvGrpSpPr/>
        <p:nvPr/>
      </p:nvGrpSpPr>
      <p:grpSpPr>
        <a:xfrm>
          <a:off x="0" y="0"/>
          <a:ext cx="0" cy="0"/>
          <a:chOff x="0" y="0"/>
          <a:chExt cx="0" cy="0"/>
        </a:xfrm>
      </p:grpSpPr>
      <p:sp>
        <p:nvSpPr>
          <p:cNvPr id="970" name="Google Shape;970;p168"/>
          <p:cNvSpPr/>
          <p:nvPr/>
        </p:nvSpPr>
        <p:spPr>
          <a:xfrm>
            <a:off x="0" y="0"/>
            <a:ext cx="12192000" cy="6858000"/>
          </a:xfrm>
          <a:prstGeom prst="rect">
            <a:avLst/>
          </a:prstGeom>
          <a:gradFill>
            <a:gsLst>
              <a:gs pos="0">
                <a:srgbClr val="FFFFFF">
                  <a:alpha val="74509"/>
                </a:srgbClr>
              </a:gs>
              <a:gs pos="26000">
                <a:srgbClr val="FFFFFF">
                  <a:alpha val="74509"/>
                </a:srgbClr>
              </a:gs>
              <a:gs pos="41000">
                <a:srgbClr val="FFFFFF">
                  <a:alpha val="49411"/>
                </a:srgbClr>
              </a:gs>
              <a:gs pos="51000">
                <a:srgbClr val="FFFFFF">
                  <a:alpha val="24313"/>
                </a:srgbClr>
              </a:gs>
              <a:gs pos="64000">
                <a:srgbClr val="FFFFFF">
                  <a:alpha val="0"/>
                </a:srgbClr>
              </a:gs>
              <a:gs pos="100000">
                <a:srgbClr val="FFFFFF">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971" name="Google Shape;971;p168"/>
          <p:cNvSpPr/>
          <p:nvPr/>
        </p:nvSpPr>
        <p:spPr>
          <a:xfrm>
            <a:off x="0" y="0"/>
            <a:ext cx="12192000" cy="3964781"/>
          </a:xfrm>
          <a:prstGeom prst="rect">
            <a:avLst/>
          </a:prstGeom>
          <a:gradFill>
            <a:gsLst>
              <a:gs pos="0">
                <a:srgbClr val="FFFFFF">
                  <a:alpha val="80392"/>
                </a:srgbClr>
              </a:gs>
              <a:gs pos="16000">
                <a:srgbClr val="FFFFFF">
                  <a:alpha val="80392"/>
                </a:srgbClr>
              </a:gs>
              <a:gs pos="39000">
                <a:srgbClr val="FFFFFF">
                  <a:alpha val="54901"/>
                </a:srgbClr>
              </a:gs>
              <a:gs pos="63000">
                <a:srgbClr val="FFFFFF">
                  <a:alpha val="43529"/>
                </a:srgbClr>
              </a:gs>
              <a:gs pos="81000">
                <a:srgbClr val="FFFFFF">
                  <a:alpha val="14117"/>
                </a:srgbClr>
              </a:gs>
              <a:gs pos="100000">
                <a:srgbClr val="FFFFFF">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972" name="Google Shape;972;p168"/>
          <p:cNvPicPr preferRelativeResize="0"/>
          <p:nvPr/>
        </p:nvPicPr>
        <p:blipFill rotWithShape="1">
          <a:blip r:embed="rId2">
            <a:alphaModFix/>
          </a:blip>
          <a:srcRect/>
          <a:stretch/>
        </p:blipFill>
        <p:spPr>
          <a:xfrm>
            <a:off x="10785046" y="367803"/>
            <a:ext cx="976588" cy="520650"/>
          </a:xfrm>
          <a:prstGeom prst="rect">
            <a:avLst/>
          </a:prstGeom>
          <a:noFill/>
          <a:ln>
            <a:noFill/>
          </a:ln>
        </p:spPr>
      </p:pic>
      <p:sp>
        <p:nvSpPr>
          <p:cNvPr id="973" name="Google Shape;973;p168"/>
          <p:cNvSpPr txBox="1">
            <a:spLocks noGrp="1"/>
          </p:cNvSpPr>
          <p:nvPr>
            <p:ph type="ctrTitle"/>
          </p:nvPr>
        </p:nvSpPr>
        <p:spPr>
          <a:xfrm>
            <a:off x="375503" y="1521292"/>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4" name="Google Shape;974;p168"/>
          <p:cNvSpPr txBox="1">
            <a:spLocks noGrp="1"/>
          </p:cNvSpPr>
          <p:nvPr>
            <p:ph type="body" idx="1"/>
          </p:nvPr>
        </p:nvSpPr>
        <p:spPr>
          <a:xfrm>
            <a:off x="375504" y="2768917"/>
            <a:ext cx="6434872"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dk1"/>
              </a:buClr>
              <a:buSzPts val="1400"/>
              <a:buNone/>
              <a:defRPr sz="1400">
                <a:solidFill>
                  <a:schemeClr val="dk1"/>
                </a:solidFill>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75" name="Google Shape;975;p168"/>
          <p:cNvSpPr txBox="1">
            <a:spLocks noGrp="1"/>
          </p:cNvSpPr>
          <p:nvPr>
            <p:ph type="subTitle" idx="2"/>
          </p:nvPr>
        </p:nvSpPr>
        <p:spPr>
          <a:xfrm>
            <a:off x="8493919" y="1691508"/>
            <a:ext cx="3322578"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dk1"/>
              </a:buClr>
              <a:buSzPts val="1400"/>
              <a:buNone/>
              <a:defRPr sz="1400" b="0" i="0">
                <a:solidFill>
                  <a:schemeClr val="dk1"/>
                </a:solidFill>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976" name="Google Shape;976;p168"/>
          <p:cNvPicPr preferRelativeResize="0"/>
          <p:nvPr/>
        </p:nvPicPr>
        <p:blipFill rotWithShape="1">
          <a:blip r:embed="rId3">
            <a:alphaModFix/>
          </a:blip>
          <a:srcRect/>
          <a:stretch/>
        </p:blipFill>
        <p:spPr>
          <a:xfrm>
            <a:off x="457200" y="356012"/>
            <a:ext cx="1587500" cy="571500"/>
          </a:xfrm>
          <a:prstGeom prst="rect">
            <a:avLst/>
          </a:prstGeom>
          <a:noFill/>
          <a:ln>
            <a:noFill/>
          </a:ln>
        </p:spPr>
      </p:pic>
      <p:sp>
        <p:nvSpPr>
          <p:cNvPr id="977" name="Google Shape;977;p168"/>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8" name="Google Shape;978;p168"/>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9" name="Google Shape;979;p168"/>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Title Slide - Aerial 2">
  <p:cSld name="Title Slide - Aerial 2">
    <p:spTree>
      <p:nvGrpSpPr>
        <p:cNvPr id="1" name="Shape 980"/>
        <p:cNvGrpSpPr/>
        <p:nvPr/>
      </p:nvGrpSpPr>
      <p:grpSpPr>
        <a:xfrm>
          <a:off x="0" y="0"/>
          <a:ext cx="0" cy="0"/>
          <a:chOff x="0" y="0"/>
          <a:chExt cx="0" cy="0"/>
        </a:xfrm>
      </p:grpSpPr>
      <p:pic>
        <p:nvPicPr>
          <p:cNvPr id="981" name="Google Shape;981;p169"/>
          <p:cNvPicPr preferRelativeResize="0"/>
          <p:nvPr/>
        </p:nvPicPr>
        <p:blipFill rotWithShape="1">
          <a:blip r:embed="rId2">
            <a:alphaModFix amt="30000"/>
          </a:blip>
          <a:srcRect l="-14550" t="-10869" r="50000" b="-711"/>
          <a:stretch/>
        </p:blipFill>
        <p:spPr>
          <a:xfrm>
            <a:off x="4206240" y="53790"/>
            <a:ext cx="7985761" cy="6901948"/>
          </a:xfrm>
          <a:prstGeom prst="rect">
            <a:avLst/>
          </a:prstGeom>
          <a:noFill/>
          <a:ln>
            <a:noFill/>
          </a:ln>
        </p:spPr>
      </p:pic>
      <p:pic>
        <p:nvPicPr>
          <p:cNvPr id="982" name="Google Shape;982;p169"/>
          <p:cNvPicPr preferRelativeResize="0"/>
          <p:nvPr/>
        </p:nvPicPr>
        <p:blipFill rotWithShape="1">
          <a:blip r:embed="rId3">
            <a:alphaModFix/>
          </a:blip>
          <a:srcRect t="44137" b="2776"/>
          <a:stretch/>
        </p:blipFill>
        <p:spPr>
          <a:xfrm>
            <a:off x="457798" y="2167748"/>
            <a:ext cx="11276401" cy="3367147"/>
          </a:xfrm>
          <a:prstGeom prst="rect">
            <a:avLst/>
          </a:prstGeom>
          <a:noFill/>
          <a:ln>
            <a:noFill/>
          </a:ln>
        </p:spPr>
      </p:pic>
      <p:sp>
        <p:nvSpPr>
          <p:cNvPr id="983" name="Google Shape;983;p169"/>
          <p:cNvSpPr txBox="1">
            <a:spLocks noGrp="1"/>
          </p:cNvSpPr>
          <p:nvPr>
            <p:ph type="ctrTitle"/>
          </p:nvPr>
        </p:nvSpPr>
        <p:spPr>
          <a:xfrm>
            <a:off x="375503" y="441325"/>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4" name="Google Shape;984;p169"/>
          <p:cNvSpPr txBox="1">
            <a:spLocks noGrp="1"/>
          </p:cNvSpPr>
          <p:nvPr>
            <p:ph type="body" idx="1"/>
          </p:nvPr>
        </p:nvSpPr>
        <p:spPr>
          <a:xfrm>
            <a:off x="375504" y="1688950"/>
            <a:ext cx="6434872"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dk1"/>
              </a:buClr>
              <a:buSzPts val="1400"/>
              <a:buNone/>
              <a:defRPr sz="1400">
                <a:solidFill>
                  <a:schemeClr val="dk1"/>
                </a:solidFill>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85" name="Google Shape;985;p169"/>
          <p:cNvSpPr txBox="1">
            <a:spLocks noGrp="1"/>
          </p:cNvSpPr>
          <p:nvPr>
            <p:ph type="subTitle" idx="2"/>
          </p:nvPr>
        </p:nvSpPr>
        <p:spPr>
          <a:xfrm>
            <a:off x="8239125" y="611541"/>
            <a:ext cx="3577372"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dk1"/>
              </a:buClr>
              <a:buSzPts val="1400"/>
              <a:buNone/>
              <a:defRPr sz="1400" b="0" i="0">
                <a:solidFill>
                  <a:schemeClr val="dk1"/>
                </a:solidFill>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986" name="Google Shape;986;p169"/>
          <p:cNvPicPr preferRelativeResize="0"/>
          <p:nvPr/>
        </p:nvPicPr>
        <p:blipFill rotWithShape="1">
          <a:blip r:embed="rId4">
            <a:alphaModFix/>
          </a:blip>
          <a:srcRect/>
          <a:stretch/>
        </p:blipFill>
        <p:spPr>
          <a:xfrm>
            <a:off x="10780265" y="5944561"/>
            <a:ext cx="980558" cy="520650"/>
          </a:xfrm>
          <a:prstGeom prst="rect">
            <a:avLst/>
          </a:prstGeom>
          <a:noFill/>
          <a:ln>
            <a:noFill/>
          </a:ln>
        </p:spPr>
      </p:pic>
      <p:sp>
        <p:nvSpPr>
          <p:cNvPr id="987" name="Google Shape;987;p169"/>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8" name="Google Shape;988;p169"/>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9" name="Google Shape;989;p169"/>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matchingName="Title Slide - Cropped Photo">
  <p:cSld name="Title Slide - Cropped Photo">
    <p:bg>
      <p:bgPr>
        <a:solidFill>
          <a:srgbClr val="FDFAEE"/>
        </a:solidFill>
        <a:effectLst/>
      </p:bgPr>
    </p:bg>
    <p:spTree>
      <p:nvGrpSpPr>
        <p:cNvPr id="1" name="Shape 990"/>
        <p:cNvGrpSpPr/>
        <p:nvPr/>
      </p:nvGrpSpPr>
      <p:grpSpPr>
        <a:xfrm>
          <a:off x="0" y="0"/>
          <a:ext cx="0" cy="0"/>
          <a:chOff x="0" y="0"/>
          <a:chExt cx="0" cy="0"/>
        </a:xfrm>
      </p:grpSpPr>
      <p:sp>
        <p:nvSpPr>
          <p:cNvPr id="991" name="Google Shape;991;p170"/>
          <p:cNvSpPr txBox="1">
            <a:spLocks noGrp="1"/>
          </p:cNvSpPr>
          <p:nvPr>
            <p:ph type="ctrTitle"/>
          </p:nvPr>
        </p:nvSpPr>
        <p:spPr>
          <a:xfrm>
            <a:off x="393082" y="1692550"/>
            <a:ext cx="3559793" cy="1991742"/>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2" name="Google Shape;992;p170"/>
          <p:cNvSpPr txBox="1">
            <a:spLocks noGrp="1"/>
          </p:cNvSpPr>
          <p:nvPr>
            <p:ph type="subTitle" idx="1"/>
          </p:nvPr>
        </p:nvSpPr>
        <p:spPr>
          <a:xfrm>
            <a:off x="381000" y="3803421"/>
            <a:ext cx="3571875" cy="1609966"/>
          </a:xfrm>
          <a:prstGeom prst="rect">
            <a:avLst/>
          </a:prstGeom>
          <a:noFill/>
          <a:ln w="38100" cap="flat" cmpd="sng">
            <a:solidFill>
              <a:schemeClr val="accent3"/>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sp>
        <p:nvSpPr>
          <p:cNvPr id="993" name="Google Shape;993;p170"/>
          <p:cNvSpPr>
            <a:spLocks noGrp="1"/>
          </p:cNvSpPr>
          <p:nvPr>
            <p:ph type="pic" idx="2"/>
          </p:nvPr>
        </p:nvSpPr>
        <p:spPr>
          <a:xfrm>
            <a:off x="4665662" y="368299"/>
            <a:ext cx="7145337" cy="6126163"/>
          </a:xfrm>
          <a:prstGeom prst="rect">
            <a:avLst/>
          </a:prstGeom>
          <a:noFill/>
          <a:ln>
            <a:noFill/>
          </a:ln>
        </p:spPr>
        <p:txBody>
          <a:bodyPr/>
          <a:lstStyle/>
          <a:p>
            <a:endParaRPr lang="en-CA"/>
          </a:p>
        </p:txBody>
      </p:sp>
      <p:pic>
        <p:nvPicPr>
          <p:cNvPr id="994" name="Google Shape;994;p170"/>
          <p:cNvPicPr preferRelativeResize="0"/>
          <p:nvPr/>
        </p:nvPicPr>
        <p:blipFill rotWithShape="1">
          <a:blip r:embed="rId2">
            <a:alphaModFix/>
          </a:blip>
          <a:srcRect/>
          <a:stretch/>
        </p:blipFill>
        <p:spPr>
          <a:xfrm>
            <a:off x="457200" y="356012"/>
            <a:ext cx="1587500" cy="571500"/>
          </a:xfrm>
          <a:prstGeom prst="rect">
            <a:avLst/>
          </a:prstGeom>
          <a:noFill/>
          <a:ln>
            <a:noFill/>
          </a:ln>
        </p:spPr>
      </p:pic>
      <p:sp>
        <p:nvSpPr>
          <p:cNvPr id="995" name="Google Shape;995;p170"/>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6" name="Google Shape;996;p170"/>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7" name="Google Shape;997;p170"/>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Title Slide - Caret Center">
  <p:cSld name="Title Slide - Caret Center">
    <p:spTree>
      <p:nvGrpSpPr>
        <p:cNvPr id="1" name="Shape 998"/>
        <p:cNvGrpSpPr/>
        <p:nvPr/>
      </p:nvGrpSpPr>
      <p:grpSpPr>
        <a:xfrm>
          <a:off x="0" y="0"/>
          <a:ext cx="0" cy="0"/>
          <a:chOff x="0" y="0"/>
          <a:chExt cx="0" cy="0"/>
        </a:xfrm>
      </p:grpSpPr>
      <p:sp>
        <p:nvSpPr>
          <p:cNvPr id="999" name="Google Shape;999;p171"/>
          <p:cNvSpPr txBox="1">
            <a:spLocks noGrp="1"/>
          </p:cNvSpPr>
          <p:nvPr>
            <p:ph type="ctrTitle"/>
          </p:nvPr>
        </p:nvSpPr>
        <p:spPr>
          <a:xfrm>
            <a:off x="381000" y="441325"/>
            <a:ext cx="8570913"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0" name="Google Shape;1000;p171"/>
          <p:cNvSpPr txBox="1">
            <a:spLocks noGrp="1"/>
          </p:cNvSpPr>
          <p:nvPr>
            <p:ph type="subTitle" idx="1"/>
          </p:nvPr>
        </p:nvSpPr>
        <p:spPr>
          <a:xfrm>
            <a:off x="381000" y="2170153"/>
            <a:ext cx="3571875" cy="1609966"/>
          </a:xfrm>
          <a:prstGeom prst="rect">
            <a:avLst/>
          </a:prstGeom>
          <a:noFill/>
          <a:ln w="38100" cap="flat" cmpd="sng">
            <a:solidFill>
              <a:schemeClr val="accent1"/>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sp>
        <p:nvSpPr>
          <p:cNvPr id="1001" name="Google Shape;1001;p171"/>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2" name="Google Shape;1002;p171"/>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3" name="Google Shape;1003;p17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004" name="Google Shape;1004;p171"/>
          <p:cNvPicPr preferRelativeResize="0"/>
          <p:nvPr/>
        </p:nvPicPr>
        <p:blipFill rotWithShape="1">
          <a:blip r:embed="rId2">
            <a:alphaModFix/>
          </a:blip>
          <a:srcRect/>
          <a:stretch/>
        </p:blipFill>
        <p:spPr>
          <a:xfrm>
            <a:off x="3594410" y="2750152"/>
            <a:ext cx="5003180" cy="2557956"/>
          </a:xfrm>
          <a:prstGeom prst="rect">
            <a:avLst/>
          </a:prstGeom>
          <a:noFill/>
          <a:ln>
            <a:noFill/>
          </a:ln>
        </p:spPr>
      </p:pic>
      <p:pic>
        <p:nvPicPr>
          <p:cNvPr id="1005" name="Google Shape;1005;p171"/>
          <p:cNvPicPr preferRelativeResize="0"/>
          <p:nvPr/>
        </p:nvPicPr>
        <p:blipFill rotWithShape="1">
          <a:blip r:embed="rId3">
            <a:alphaModFix/>
          </a:blip>
          <a:srcRect/>
          <a:stretch/>
        </p:blipFill>
        <p:spPr>
          <a:xfrm>
            <a:off x="10780265" y="5944561"/>
            <a:ext cx="980558" cy="520650"/>
          </a:xfrm>
          <a:prstGeom prst="rect">
            <a:avLst/>
          </a:prstGeom>
          <a:noFill/>
          <a:ln>
            <a:noFill/>
          </a:ln>
        </p:spPr>
      </p:pic>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Title Slide - Caret Outline">
  <p:cSld name="Title Slide - Caret Outline">
    <p:spTree>
      <p:nvGrpSpPr>
        <p:cNvPr id="1" name="Shape 1006"/>
        <p:cNvGrpSpPr/>
        <p:nvPr/>
      </p:nvGrpSpPr>
      <p:grpSpPr>
        <a:xfrm>
          <a:off x="0" y="0"/>
          <a:ext cx="0" cy="0"/>
          <a:chOff x="0" y="0"/>
          <a:chExt cx="0" cy="0"/>
        </a:xfrm>
      </p:grpSpPr>
      <p:sp>
        <p:nvSpPr>
          <p:cNvPr id="1007" name="Google Shape;1007;p172"/>
          <p:cNvSpPr txBox="1">
            <a:spLocks noGrp="1"/>
          </p:cNvSpPr>
          <p:nvPr>
            <p:ph type="ctrTitle"/>
          </p:nvPr>
        </p:nvSpPr>
        <p:spPr>
          <a:xfrm>
            <a:off x="380999" y="441325"/>
            <a:ext cx="7858125"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8" name="Google Shape;1008;p172"/>
          <p:cNvSpPr txBox="1">
            <a:spLocks noGrp="1"/>
          </p:cNvSpPr>
          <p:nvPr>
            <p:ph type="subTitle" idx="1"/>
          </p:nvPr>
        </p:nvSpPr>
        <p:spPr>
          <a:xfrm>
            <a:off x="381000" y="2170153"/>
            <a:ext cx="3571875" cy="1609966"/>
          </a:xfrm>
          <a:prstGeom prst="rect">
            <a:avLst/>
          </a:prstGeom>
          <a:noFill/>
          <a:ln w="38100" cap="flat" cmpd="sng">
            <a:solidFill>
              <a:schemeClr val="accent4"/>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pic>
        <p:nvPicPr>
          <p:cNvPr id="1009" name="Google Shape;1009;p172"/>
          <p:cNvPicPr preferRelativeResize="0"/>
          <p:nvPr/>
        </p:nvPicPr>
        <p:blipFill rotWithShape="1">
          <a:blip r:embed="rId2">
            <a:alphaModFix/>
          </a:blip>
          <a:srcRect l="1820" t="-3412" r="29665" b="7895"/>
          <a:stretch/>
        </p:blipFill>
        <p:spPr>
          <a:xfrm>
            <a:off x="3948051" y="1111346"/>
            <a:ext cx="8243949" cy="5746654"/>
          </a:xfrm>
          <a:prstGeom prst="rect">
            <a:avLst/>
          </a:prstGeom>
          <a:noFill/>
          <a:ln>
            <a:noFill/>
          </a:ln>
        </p:spPr>
      </p:pic>
      <p:pic>
        <p:nvPicPr>
          <p:cNvPr id="1010" name="Google Shape;1010;p172"/>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011" name="Google Shape;1011;p172"/>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2" name="Google Shape;1012;p172"/>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3" name="Google Shape;1013;p172"/>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Title Slide - Caret Solid">
  <p:cSld name="Title Slide - Caret Solid">
    <p:spTree>
      <p:nvGrpSpPr>
        <p:cNvPr id="1" name="Shape 1014"/>
        <p:cNvGrpSpPr/>
        <p:nvPr/>
      </p:nvGrpSpPr>
      <p:grpSpPr>
        <a:xfrm>
          <a:off x="0" y="0"/>
          <a:ext cx="0" cy="0"/>
          <a:chOff x="0" y="0"/>
          <a:chExt cx="0" cy="0"/>
        </a:xfrm>
      </p:grpSpPr>
      <p:sp>
        <p:nvSpPr>
          <p:cNvPr id="1015" name="Google Shape;1015;p173"/>
          <p:cNvSpPr txBox="1">
            <a:spLocks noGrp="1"/>
          </p:cNvSpPr>
          <p:nvPr>
            <p:ph type="ctrTitle"/>
          </p:nvPr>
        </p:nvSpPr>
        <p:spPr>
          <a:xfrm>
            <a:off x="380999" y="441325"/>
            <a:ext cx="7858125"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6" name="Google Shape;1016;p173"/>
          <p:cNvSpPr txBox="1">
            <a:spLocks noGrp="1"/>
          </p:cNvSpPr>
          <p:nvPr>
            <p:ph type="subTitle" idx="1"/>
          </p:nvPr>
        </p:nvSpPr>
        <p:spPr>
          <a:xfrm>
            <a:off x="381000" y="2170153"/>
            <a:ext cx="3571875" cy="1609966"/>
          </a:xfrm>
          <a:prstGeom prst="rect">
            <a:avLst/>
          </a:prstGeom>
          <a:noFill/>
          <a:ln w="38100" cap="flat" cmpd="sng">
            <a:solidFill>
              <a:schemeClr val="accent5"/>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pic>
        <p:nvPicPr>
          <p:cNvPr id="1017" name="Google Shape;1017;p173"/>
          <p:cNvPicPr preferRelativeResize="0"/>
          <p:nvPr/>
        </p:nvPicPr>
        <p:blipFill rotWithShape="1">
          <a:blip r:embed="rId2">
            <a:alphaModFix amt="39000"/>
          </a:blip>
          <a:srcRect l="-3644" t="-25966" r="27535" b="151"/>
          <a:stretch/>
        </p:blipFill>
        <p:spPr>
          <a:xfrm>
            <a:off x="3894820" y="0"/>
            <a:ext cx="8297180" cy="6858000"/>
          </a:xfrm>
          <a:prstGeom prst="rect">
            <a:avLst/>
          </a:prstGeom>
          <a:noFill/>
          <a:ln>
            <a:noFill/>
          </a:ln>
        </p:spPr>
      </p:pic>
      <p:pic>
        <p:nvPicPr>
          <p:cNvPr id="1018" name="Google Shape;1018;p173"/>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019" name="Google Shape;1019;p173"/>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0" name="Google Shape;1020;p173"/>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1" name="Google Shape;1021;p173"/>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111"/>
        <p:cNvGrpSpPr/>
        <p:nvPr/>
      </p:nvGrpSpPr>
      <p:grpSpPr>
        <a:xfrm>
          <a:off x="0" y="0"/>
          <a:ext cx="0" cy="0"/>
          <a:chOff x="0" y="0"/>
          <a:chExt cx="0" cy="0"/>
        </a:xfrm>
      </p:grpSpPr>
      <p:sp>
        <p:nvSpPr>
          <p:cNvPr id="112" name="Google Shape;112;p27"/>
          <p:cNvSpPr txBox="1">
            <a:spLocks noGrp="1"/>
          </p:cNvSpPr>
          <p:nvPr>
            <p:ph type="title"/>
          </p:nvPr>
        </p:nvSpPr>
        <p:spPr>
          <a:xfrm>
            <a:off x="2530475" y="1616977"/>
            <a:ext cx="7131050" cy="167612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27"/>
          <p:cNvSpPr txBox="1">
            <a:spLocks noGrp="1"/>
          </p:cNvSpPr>
          <p:nvPr>
            <p:ph type="body" idx="1"/>
          </p:nvPr>
        </p:nvSpPr>
        <p:spPr>
          <a:xfrm>
            <a:off x="3244850" y="3960665"/>
            <a:ext cx="5702300" cy="1500187"/>
          </a:xfrm>
          <a:prstGeom prst="rect">
            <a:avLst/>
          </a:prstGeom>
          <a:noFill/>
          <a:ln>
            <a:noFill/>
          </a:ln>
        </p:spPr>
        <p:txBody>
          <a:bodyPr spcFirstLastPara="1" wrap="square" lIns="91425" tIns="45700" rIns="91425" bIns="45700" anchor="t" anchorCtr="0">
            <a:noAutofit/>
          </a:bodyPr>
          <a:lstStyle>
            <a:lvl1pPr marL="457200" lvl="0" indent="-228600" algn="ctr">
              <a:lnSpc>
                <a:spcPct val="110000"/>
              </a:lnSpc>
              <a:spcBef>
                <a:spcPts val="1600"/>
              </a:spcBef>
              <a:spcAft>
                <a:spcPts val="0"/>
              </a:spcAft>
              <a:buClr>
                <a:schemeClr val="dk1"/>
              </a:buClr>
              <a:buSzPts val="1400"/>
              <a:buNone/>
              <a:defRPr sz="1400">
                <a:solidFill>
                  <a:schemeClr val="dk1"/>
                </a:solidFill>
              </a:defRPr>
            </a:lvl1pPr>
            <a:lvl2pPr marL="914400" lvl="1" indent="-228600" algn="ctr">
              <a:lnSpc>
                <a:spcPct val="110000"/>
              </a:lnSpc>
              <a:spcBef>
                <a:spcPts val="800"/>
              </a:spcBef>
              <a:spcAft>
                <a:spcPts val="0"/>
              </a:spcAft>
              <a:buClr>
                <a:schemeClr val="dk1"/>
              </a:buClr>
              <a:buSzPts val="1190"/>
              <a:buNone/>
              <a:defRPr sz="1400">
                <a:solidFill>
                  <a:schemeClr val="dk1"/>
                </a:solidFill>
              </a:defRPr>
            </a:lvl2pPr>
            <a:lvl3pPr marL="1371600" lvl="2" indent="-228600" algn="ctr">
              <a:lnSpc>
                <a:spcPct val="110000"/>
              </a:lnSpc>
              <a:spcBef>
                <a:spcPts val="500"/>
              </a:spcBef>
              <a:spcAft>
                <a:spcPts val="0"/>
              </a:spcAft>
              <a:buClr>
                <a:schemeClr val="dk1"/>
              </a:buClr>
              <a:buSzPts val="1400"/>
              <a:buNone/>
              <a:defRPr sz="1400">
                <a:solidFill>
                  <a:schemeClr val="dk1"/>
                </a:solidFill>
              </a:defRPr>
            </a:lvl3pPr>
            <a:lvl4pPr marL="1828800" lvl="3" indent="-228600" algn="ctr">
              <a:lnSpc>
                <a:spcPct val="110000"/>
              </a:lnSpc>
              <a:spcBef>
                <a:spcPts val="500"/>
              </a:spcBef>
              <a:spcAft>
                <a:spcPts val="0"/>
              </a:spcAft>
              <a:buClr>
                <a:schemeClr val="dk1"/>
              </a:buClr>
              <a:buSzPts val="1400"/>
              <a:buNone/>
              <a:defRPr sz="1400">
                <a:solidFill>
                  <a:schemeClr val="dk1"/>
                </a:solidFill>
              </a:defRPr>
            </a:lvl4pPr>
            <a:lvl5pPr marL="2286000" lvl="4" indent="-228600" algn="ctr">
              <a:lnSpc>
                <a:spcPct val="110000"/>
              </a:lnSpc>
              <a:spcBef>
                <a:spcPts val="500"/>
              </a:spcBef>
              <a:spcAft>
                <a:spcPts val="0"/>
              </a:spcAft>
              <a:buClr>
                <a:schemeClr val="dk1"/>
              </a:buClr>
              <a:buSzPts val="1400"/>
              <a:buNone/>
              <a:defRPr sz="1400">
                <a:solidFill>
                  <a:schemeClr val="dk1"/>
                </a:solidFill>
              </a:defRPr>
            </a:lvl5pPr>
            <a:lvl6pPr marL="2743200" lvl="5" indent="-228600" algn="ctr">
              <a:lnSpc>
                <a:spcPct val="90000"/>
              </a:lnSpc>
              <a:spcBef>
                <a:spcPts val="500"/>
              </a:spcBef>
              <a:spcAft>
                <a:spcPts val="0"/>
              </a:spcAft>
              <a:buClr>
                <a:schemeClr val="dk1"/>
              </a:buClr>
              <a:buSzPts val="1400"/>
              <a:buNone/>
              <a:defRPr sz="1400">
                <a:solidFill>
                  <a:schemeClr val="dk1"/>
                </a:solidFill>
              </a:defRPr>
            </a:lvl6pPr>
            <a:lvl7pPr marL="3200400" lvl="6" indent="-228600" algn="ctr">
              <a:lnSpc>
                <a:spcPct val="90000"/>
              </a:lnSpc>
              <a:spcBef>
                <a:spcPts val="500"/>
              </a:spcBef>
              <a:spcAft>
                <a:spcPts val="0"/>
              </a:spcAft>
              <a:buClr>
                <a:schemeClr val="dk1"/>
              </a:buClr>
              <a:buSzPts val="1400"/>
              <a:buNone/>
              <a:defRPr sz="1400">
                <a:solidFill>
                  <a:schemeClr val="dk1"/>
                </a:solidFill>
              </a:defRPr>
            </a:lvl7pPr>
            <a:lvl8pPr marL="3657600" lvl="7" indent="-228600" algn="ctr">
              <a:lnSpc>
                <a:spcPct val="90000"/>
              </a:lnSpc>
              <a:spcBef>
                <a:spcPts val="500"/>
              </a:spcBef>
              <a:spcAft>
                <a:spcPts val="0"/>
              </a:spcAft>
              <a:buClr>
                <a:schemeClr val="dk1"/>
              </a:buClr>
              <a:buSzPts val="1400"/>
              <a:buNone/>
              <a:defRPr sz="1400">
                <a:solidFill>
                  <a:schemeClr val="dk1"/>
                </a:solidFill>
              </a:defRPr>
            </a:lvl8pPr>
            <a:lvl9pPr marL="4114800" lvl="8" indent="-228600" algn="ctr">
              <a:lnSpc>
                <a:spcPct val="90000"/>
              </a:lnSpc>
              <a:spcBef>
                <a:spcPts val="500"/>
              </a:spcBef>
              <a:spcAft>
                <a:spcPts val="0"/>
              </a:spcAft>
              <a:buClr>
                <a:schemeClr val="dk1"/>
              </a:buClr>
              <a:buSzPts val="1400"/>
              <a:buNone/>
              <a:defRPr sz="1400">
                <a:solidFill>
                  <a:schemeClr val="dk1"/>
                </a:solidFill>
              </a:defRPr>
            </a:lvl9pPr>
          </a:lstStyle>
          <a:p>
            <a:endParaRPr/>
          </a:p>
        </p:txBody>
      </p:sp>
      <p:sp>
        <p:nvSpPr>
          <p:cNvPr id="114" name="Google Shape;114;p27"/>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27"/>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27"/>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17" name="Google Shape;117;p27"/>
          <p:cNvPicPr preferRelativeResize="0"/>
          <p:nvPr/>
        </p:nvPicPr>
        <p:blipFill rotWithShape="1">
          <a:blip r:embed="rId2">
            <a:alphaModFix/>
          </a:blip>
          <a:srcRect/>
          <a:stretch/>
        </p:blipFill>
        <p:spPr>
          <a:xfrm>
            <a:off x="10780265" y="5944561"/>
            <a:ext cx="980558" cy="520650"/>
          </a:xfrm>
          <a:prstGeom prst="rect">
            <a:avLst/>
          </a:prstGeom>
          <a:noFill/>
          <a:ln>
            <a:noFill/>
          </a:ln>
        </p:spPr>
      </p:pic>
      <p:pic>
        <p:nvPicPr>
          <p:cNvPr id="118" name="Google Shape;118;p27"/>
          <p:cNvPicPr preferRelativeResize="0"/>
          <p:nvPr/>
        </p:nvPicPr>
        <p:blipFill rotWithShape="1">
          <a:blip r:embed="rId3">
            <a:alphaModFix/>
          </a:blip>
          <a:srcRect/>
          <a:stretch/>
        </p:blipFill>
        <p:spPr>
          <a:xfrm>
            <a:off x="5647354" y="409262"/>
            <a:ext cx="897292" cy="458755"/>
          </a:xfrm>
          <a:prstGeom prst="rect">
            <a:avLst/>
          </a:prstGeom>
          <a:noFill/>
          <a:ln>
            <a:noFill/>
          </a:ln>
        </p:spPr>
      </p:pic>
      <p:cxnSp>
        <p:nvCxnSpPr>
          <p:cNvPr id="119" name="Google Shape;119;p27"/>
          <p:cNvCxnSpPr/>
          <p:nvPr/>
        </p:nvCxnSpPr>
        <p:spPr>
          <a:xfrm>
            <a:off x="5684820" y="3643943"/>
            <a:ext cx="822361" cy="0"/>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1022"/>
        <p:cNvGrpSpPr/>
        <p:nvPr/>
      </p:nvGrpSpPr>
      <p:grpSpPr>
        <a:xfrm>
          <a:off x="0" y="0"/>
          <a:ext cx="0" cy="0"/>
          <a:chOff x="0" y="0"/>
          <a:chExt cx="0" cy="0"/>
        </a:xfrm>
      </p:grpSpPr>
      <p:sp>
        <p:nvSpPr>
          <p:cNvPr id="1023" name="Google Shape;1023;p174"/>
          <p:cNvSpPr txBox="1">
            <a:spLocks noGrp="1"/>
          </p:cNvSpPr>
          <p:nvPr>
            <p:ph type="title"/>
          </p:nvPr>
        </p:nvSpPr>
        <p:spPr>
          <a:xfrm>
            <a:off x="2530475" y="1616977"/>
            <a:ext cx="7131050" cy="167612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4" name="Google Shape;1024;p174"/>
          <p:cNvSpPr txBox="1">
            <a:spLocks noGrp="1"/>
          </p:cNvSpPr>
          <p:nvPr>
            <p:ph type="body" idx="1"/>
          </p:nvPr>
        </p:nvSpPr>
        <p:spPr>
          <a:xfrm>
            <a:off x="3244850" y="3960665"/>
            <a:ext cx="5702300" cy="1500187"/>
          </a:xfrm>
          <a:prstGeom prst="rect">
            <a:avLst/>
          </a:prstGeom>
          <a:noFill/>
          <a:ln>
            <a:noFill/>
          </a:ln>
        </p:spPr>
        <p:txBody>
          <a:bodyPr spcFirstLastPara="1" wrap="square" lIns="91425" tIns="45700" rIns="91425" bIns="45700" anchor="t" anchorCtr="0">
            <a:noAutofit/>
          </a:bodyPr>
          <a:lstStyle>
            <a:lvl1pPr marL="457200" lvl="0" indent="-228600" algn="ctr">
              <a:lnSpc>
                <a:spcPct val="110000"/>
              </a:lnSpc>
              <a:spcBef>
                <a:spcPts val="1600"/>
              </a:spcBef>
              <a:spcAft>
                <a:spcPts val="0"/>
              </a:spcAft>
              <a:buClr>
                <a:schemeClr val="dk1"/>
              </a:buClr>
              <a:buSzPts val="1400"/>
              <a:buNone/>
              <a:defRPr sz="1400">
                <a:solidFill>
                  <a:schemeClr val="dk1"/>
                </a:solidFill>
              </a:defRPr>
            </a:lvl1pPr>
            <a:lvl2pPr marL="914400" lvl="1" indent="-228600" algn="ctr">
              <a:lnSpc>
                <a:spcPct val="110000"/>
              </a:lnSpc>
              <a:spcBef>
                <a:spcPts val="800"/>
              </a:spcBef>
              <a:spcAft>
                <a:spcPts val="0"/>
              </a:spcAft>
              <a:buClr>
                <a:schemeClr val="dk1"/>
              </a:buClr>
              <a:buSzPts val="1190"/>
              <a:buNone/>
              <a:defRPr sz="1400">
                <a:solidFill>
                  <a:schemeClr val="dk1"/>
                </a:solidFill>
              </a:defRPr>
            </a:lvl2pPr>
            <a:lvl3pPr marL="1371600" lvl="2" indent="-228600" algn="ctr">
              <a:lnSpc>
                <a:spcPct val="110000"/>
              </a:lnSpc>
              <a:spcBef>
                <a:spcPts val="500"/>
              </a:spcBef>
              <a:spcAft>
                <a:spcPts val="0"/>
              </a:spcAft>
              <a:buClr>
                <a:schemeClr val="dk1"/>
              </a:buClr>
              <a:buSzPts val="1400"/>
              <a:buNone/>
              <a:defRPr sz="1400">
                <a:solidFill>
                  <a:schemeClr val="dk1"/>
                </a:solidFill>
              </a:defRPr>
            </a:lvl3pPr>
            <a:lvl4pPr marL="1828800" lvl="3" indent="-228600" algn="ctr">
              <a:lnSpc>
                <a:spcPct val="110000"/>
              </a:lnSpc>
              <a:spcBef>
                <a:spcPts val="500"/>
              </a:spcBef>
              <a:spcAft>
                <a:spcPts val="0"/>
              </a:spcAft>
              <a:buClr>
                <a:schemeClr val="dk1"/>
              </a:buClr>
              <a:buSzPts val="1400"/>
              <a:buNone/>
              <a:defRPr sz="1400">
                <a:solidFill>
                  <a:schemeClr val="dk1"/>
                </a:solidFill>
              </a:defRPr>
            </a:lvl4pPr>
            <a:lvl5pPr marL="2286000" lvl="4" indent="-228600" algn="ctr">
              <a:lnSpc>
                <a:spcPct val="110000"/>
              </a:lnSpc>
              <a:spcBef>
                <a:spcPts val="500"/>
              </a:spcBef>
              <a:spcAft>
                <a:spcPts val="0"/>
              </a:spcAft>
              <a:buClr>
                <a:schemeClr val="dk1"/>
              </a:buClr>
              <a:buSzPts val="1400"/>
              <a:buNone/>
              <a:defRPr sz="1400">
                <a:solidFill>
                  <a:schemeClr val="dk1"/>
                </a:solidFill>
              </a:defRPr>
            </a:lvl5pPr>
            <a:lvl6pPr marL="2743200" lvl="5" indent="-228600" algn="ctr">
              <a:lnSpc>
                <a:spcPct val="90000"/>
              </a:lnSpc>
              <a:spcBef>
                <a:spcPts val="500"/>
              </a:spcBef>
              <a:spcAft>
                <a:spcPts val="0"/>
              </a:spcAft>
              <a:buClr>
                <a:schemeClr val="dk1"/>
              </a:buClr>
              <a:buSzPts val="1400"/>
              <a:buNone/>
              <a:defRPr sz="1400">
                <a:solidFill>
                  <a:schemeClr val="dk1"/>
                </a:solidFill>
              </a:defRPr>
            </a:lvl6pPr>
            <a:lvl7pPr marL="3200400" lvl="6" indent="-228600" algn="ctr">
              <a:lnSpc>
                <a:spcPct val="90000"/>
              </a:lnSpc>
              <a:spcBef>
                <a:spcPts val="500"/>
              </a:spcBef>
              <a:spcAft>
                <a:spcPts val="0"/>
              </a:spcAft>
              <a:buClr>
                <a:schemeClr val="dk1"/>
              </a:buClr>
              <a:buSzPts val="1400"/>
              <a:buNone/>
              <a:defRPr sz="1400">
                <a:solidFill>
                  <a:schemeClr val="dk1"/>
                </a:solidFill>
              </a:defRPr>
            </a:lvl7pPr>
            <a:lvl8pPr marL="3657600" lvl="7" indent="-228600" algn="ctr">
              <a:lnSpc>
                <a:spcPct val="90000"/>
              </a:lnSpc>
              <a:spcBef>
                <a:spcPts val="500"/>
              </a:spcBef>
              <a:spcAft>
                <a:spcPts val="0"/>
              </a:spcAft>
              <a:buClr>
                <a:schemeClr val="dk1"/>
              </a:buClr>
              <a:buSzPts val="1400"/>
              <a:buNone/>
              <a:defRPr sz="1400">
                <a:solidFill>
                  <a:schemeClr val="dk1"/>
                </a:solidFill>
              </a:defRPr>
            </a:lvl8pPr>
            <a:lvl9pPr marL="4114800" lvl="8" indent="-228600" algn="ctr">
              <a:lnSpc>
                <a:spcPct val="90000"/>
              </a:lnSpc>
              <a:spcBef>
                <a:spcPts val="500"/>
              </a:spcBef>
              <a:spcAft>
                <a:spcPts val="0"/>
              </a:spcAft>
              <a:buClr>
                <a:schemeClr val="dk1"/>
              </a:buClr>
              <a:buSzPts val="1400"/>
              <a:buNone/>
              <a:defRPr sz="1400">
                <a:solidFill>
                  <a:schemeClr val="dk1"/>
                </a:solidFill>
              </a:defRPr>
            </a:lvl9pPr>
          </a:lstStyle>
          <a:p>
            <a:endParaRPr/>
          </a:p>
        </p:txBody>
      </p:sp>
      <p:sp>
        <p:nvSpPr>
          <p:cNvPr id="1025" name="Google Shape;1025;p174"/>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6" name="Google Shape;1026;p174"/>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7" name="Google Shape;1027;p174"/>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028" name="Google Shape;1028;p174"/>
          <p:cNvPicPr preferRelativeResize="0"/>
          <p:nvPr/>
        </p:nvPicPr>
        <p:blipFill rotWithShape="1">
          <a:blip r:embed="rId2">
            <a:alphaModFix/>
          </a:blip>
          <a:srcRect/>
          <a:stretch/>
        </p:blipFill>
        <p:spPr>
          <a:xfrm>
            <a:off x="10780265" y="5944561"/>
            <a:ext cx="980558" cy="520650"/>
          </a:xfrm>
          <a:prstGeom prst="rect">
            <a:avLst/>
          </a:prstGeom>
          <a:noFill/>
          <a:ln>
            <a:noFill/>
          </a:ln>
        </p:spPr>
      </p:pic>
      <p:pic>
        <p:nvPicPr>
          <p:cNvPr id="1029" name="Google Shape;1029;p174"/>
          <p:cNvPicPr preferRelativeResize="0"/>
          <p:nvPr/>
        </p:nvPicPr>
        <p:blipFill rotWithShape="1">
          <a:blip r:embed="rId3">
            <a:alphaModFix/>
          </a:blip>
          <a:srcRect/>
          <a:stretch/>
        </p:blipFill>
        <p:spPr>
          <a:xfrm>
            <a:off x="5647354" y="409262"/>
            <a:ext cx="897292" cy="458755"/>
          </a:xfrm>
          <a:prstGeom prst="rect">
            <a:avLst/>
          </a:prstGeom>
          <a:noFill/>
          <a:ln>
            <a:noFill/>
          </a:ln>
        </p:spPr>
      </p:pic>
      <p:cxnSp>
        <p:nvCxnSpPr>
          <p:cNvPr id="1030" name="Google Shape;1030;p174"/>
          <p:cNvCxnSpPr/>
          <p:nvPr/>
        </p:nvCxnSpPr>
        <p:spPr>
          <a:xfrm>
            <a:off x="5684820" y="3643943"/>
            <a:ext cx="822361" cy="0"/>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Section Header - Descriptive">
  <p:cSld name="Section Header - Descriptive">
    <p:spTree>
      <p:nvGrpSpPr>
        <p:cNvPr id="1" name="Shape 1031"/>
        <p:cNvGrpSpPr/>
        <p:nvPr/>
      </p:nvGrpSpPr>
      <p:grpSpPr>
        <a:xfrm>
          <a:off x="0" y="0"/>
          <a:ext cx="0" cy="0"/>
          <a:chOff x="0" y="0"/>
          <a:chExt cx="0" cy="0"/>
        </a:xfrm>
      </p:grpSpPr>
      <p:sp>
        <p:nvSpPr>
          <p:cNvPr id="1032" name="Google Shape;1032;p175"/>
          <p:cNvSpPr txBox="1">
            <a:spLocks noGrp="1"/>
          </p:cNvSpPr>
          <p:nvPr>
            <p:ph type="ctrTitle"/>
          </p:nvPr>
        </p:nvSpPr>
        <p:spPr>
          <a:xfrm>
            <a:off x="695325" y="1792371"/>
            <a:ext cx="5329237" cy="2765968"/>
          </a:xfrm>
          <a:prstGeom prst="rect">
            <a:avLst/>
          </a:prstGeom>
          <a:noFill/>
          <a:ln w="38100" cap="flat" cmpd="sng">
            <a:solidFill>
              <a:schemeClr val="accent1"/>
            </a:solidFill>
            <a:prstDash val="solid"/>
            <a:round/>
            <a:headEnd type="none" w="sm" len="sm"/>
            <a:tailEnd type="none" w="sm" len="sm"/>
          </a:ln>
        </p:spPr>
        <p:txBody>
          <a:bodyPr spcFirstLastPara="1" wrap="square" lIns="91425" tIns="246875" rIns="91425" bIns="45700" anchor="t" anchorCtr="0">
            <a:normAutofit/>
          </a:bodyPr>
          <a:lstStyle>
            <a:lvl1pPr lvl="0" algn="l">
              <a:lnSpc>
                <a:spcPct val="90000"/>
              </a:lnSpc>
              <a:spcBef>
                <a:spcPts val="0"/>
              </a:spcBef>
              <a:spcAft>
                <a:spcPts val="0"/>
              </a:spcAft>
              <a:buClr>
                <a:schemeClr val="dk2"/>
              </a:buClr>
              <a:buSzPts val="3200"/>
              <a:buFont typeface="Arial"/>
              <a:buNone/>
              <a:defRPr sz="32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3" name="Google Shape;1033;p175"/>
          <p:cNvSpPr txBox="1">
            <a:spLocks noGrp="1"/>
          </p:cNvSpPr>
          <p:nvPr>
            <p:ph type="subTitle" idx="1"/>
          </p:nvPr>
        </p:nvSpPr>
        <p:spPr>
          <a:xfrm>
            <a:off x="6810375" y="1990491"/>
            <a:ext cx="4289426" cy="2852737"/>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lvl="0" algn="l">
              <a:lnSpc>
                <a:spcPct val="110000"/>
              </a:lnSpc>
              <a:spcBef>
                <a:spcPts val="1000"/>
              </a:spcBef>
              <a:spcAft>
                <a:spcPts val="0"/>
              </a:spcAft>
              <a:buClr>
                <a:schemeClr val="dk1"/>
              </a:buClr>
              <a:buSzPts val="1400"/>
              <a:buNone/>
              <a:defRPr sz="1400" b="0" i="0">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1034" name="Google Shape;1034;p175"/>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1035" name="Google Shape;1035;p175"/>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6" name="Google Shape;1036;p175"/>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7" name="Google Shape;1037;p175"/>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Section Header - Simple Caret">
  <p:cSld name="Section Header - Simple Caret">
    <p:spTree>
      <p:nvGrpSpPr>
        <p:cNvPr id="1" name="Shape 1038"/>
        <p:cNvGrpSpPr/>
        <p:nvPr/>
      </p:nvGrpSpPr>
      <p:grpSpPr>
        <a:xfrm>
          <a:off x="0" y="0"/>
          <a:ext cx="0" cy="0"/>
          <a:chOff x="0" y="0"/>
          <a:chExt cx="0" cy="0"/>
        </a:xfrm>
      </p:grpSpPr>
      <p:pic>
        <p:nvPicPr>
          <p:cNvPr id="1039" name="Google Shape;1039;p176"/>
          <p:cNvPicPr preferRelativeResize="0"/>
          <p:nvPr/>
        </p:nvPicPr>
        <p:blipFill rotWithShape="1">
          <a:blip r:embed="rId2">
            <a:alphaModFix amt="40000"/>
          </a:blip>
          <a:srcRect l="1820" t="-3412" r="29665" b="7895"/>
          <a:stretch/>
        </p:blipFill>
        <p:spPr>
          <a:xfrm>
            <a:off x="3948051" y="1111346"/>
            <a:ext cx="8243949" cy="5746654"/>
          </a:xfrm>
          <a:prstGeom prst="rect">
            <a:avLst/>
          </a:prstGeom>
          <a:noFill/>
          <a:ln>
            <a:noFill/>
          </a:ln>
        </p:spPr>
      </p:pic>
      <p:pic>
        <p:nvPicPr>
          <p:cNvPr id="1040" name="Google Shape;1040;p176"/>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041" name="Google Shape;1041;p176"/>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2" name="Google Shape;1042;p176"/>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3" name="Google Shape;1043;p176"/>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
        <p:nvSpPr>
          <p:cNvPr id="1044" name="Google Shape;1044;p176"/>
          <p:cNvSpPr txBox="1">
            <a:spLocks noGrp="1"/>
          </p:cNvSpPr>
          <p:nvPr>
            <p:ph type="ctrTitle"/>
          </p:nvPr>
        </p:nvSpPr>
        <p:spPr>
          <a:xfrm>
            <a:off x="695325" y="1792371"/>
            <a:ext cx="5329237" cy="2765968"/>
          </a:xfrm>
          <a:prstGeom prst="rect">
            <a:avLst/>
          </a:prstGeom>
          <a:noFill/>
          <a:ln w="38100" cap="flat" cmpd="sng">
            <a:solidFill>
              <a:schemeClr val="accent4"/>
            </a:solidFill>
            <a:prstDash val="solid"/>
            <a:round/>
            <a:headEnd type="none" w="sm" len="sm"/>
            <a:tailEnd type="none" w="sm" len="sm"/>
          </a:ln>
        </p:spPr>
        <p:txBody>
          <a:bodyPr spcFirstLastPara="1" wrap="square" lIns="91425" tIns="246875" rIns="91425" bIns="45700" anchor="t" anchorCtr="0">
            <a:normAutofit/>
          </a:bodyPr>
          <a:lstStyle>
            <a:lvl1pPr lvl="0" algn="l">
              <a:lnSpc>
                <a:spcPct val="90000"/>
              </a:lnSpc>
              <a:spcBef>
                <a:spcPts val="0"/>
              </a:spcBef>
              <a:spcAft>
                <a:spcPts val="0"/>
              </a:spcAft>
              <a:buClr>
                <a:schemeClr val="dk2"/>
              </a:buClr>
              <a:buSzPts val="3200"/>
              <a:buFont typeface="Arial"/>
              <a:buNone/>
              <a:defRPr sz="32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Section Header - Number Caret">
  <p:cSld name="Section Header - Number Caret">
    <p:spTree>
      <p:nvGrpSpPr>
        <p:cNvPr id="1" name="Shape 1045"/>
        <p:cNvGrpSpPr/>
        <p:nvPr/>
      </p:nvGrpSpPr>
      <p:grpSpPr>
        <a:xfrm>
          <a:off x="0" y="0"/>
          <a:ext cx="0" cy="0"/>
          <a:chOff x="0" y="0"/>
          <a:chExt cx="0" cy="0"/>
        </a:xfrm>
      </p:grpSpPr>
      <p:pic>
        <p:nvPicPr>
          <p:cNvPr id="1046" name="Google Shape;1046;p177"/>
          <p:cNvPicPr preferRelativeResize="0"/>
          <p:nvPr/>
        </p:nvPicPr>
        <p:blipFill rotWithShape="1">
          <a:blip r:embed="rId2">
            <a:alphaModFix/>
          </a:blip>
          <a:srcRect l="-3644" t="-25966" r="27535" b="151"/>
          <a:stretch/>
        </p:blipFill>
        <p:spPr>
          <a:xfrm>
            <a:off x="3894820" y="0"/>
            <a:ext cx="8297180" cy="6858000"/>
          </a:xfrm>
          <a:prstGeom prst="rect">
            <a:avLst/>
          </a:prstGeom>
          <a:noFill/>
          <a:ln>
            <a:noFill/>
          </a:ln>
        </p:spPr>
      </p:pic>
      <p:sp>
        <p:nvSpPr>
          <p:cNvPr id="1047" name="Google Shape;1047;p177"/>
          <p:cNvSpPr txBox="1">
            <a:spLocks noGrp="1"/>
          </p:cNvSpPr>
          <p:nvPr>
            <p:ph type="body" idx="1"/>
          </p:nvPr>
        </p:nvSpPr>
        <p:spPr>
          <a:xfrm>
            <a:off x="0" y="2061102"/>
            <a:ext cx="1560385" cy="1267506"/>
          </a:xfrm>
          <a:prstGeom prst="rect">
            <a:avLst/>
          </a:prstGeom>
          <a:noFill/>
          <a:ln>
            <a:noFill/>
          </a:ln>
        </p:spPr>
        <p:txBody>
          <a:bodyPr spcFirstLastPara="1" wrap="square" lIns="91425" tIns="45700" rIns="91425" bIns="45700" anchor="ctr" anchorCtr="0">
            <a:noAutofit/>
          </a:bodyPr>
          <a:lstStyle>
            <a:lvl1pPr marL="457200" lvl="0" indent="-228600" algn="r">
              <a:lnSpc>
                <a:spcPct val="100000"/>
              </a:lnSpc>
              <a:spcBef>
                <a:spcPts val="1600"/>
              </a:spcBef>
              <a:spcAft>
                <a:spcPts val="0"/>
              </a:spcAft>
              <a:buClr>
                <a:schemeClr val="accent5"/>
              </a:buClr>
              <a:buSzPts val="7900"/>
              <a:buNone/>
              <a:defRPr sz="7900" b="1" i="0">
                <a:solidFill>
                  <a:schemeClr val="accent5"/>
                </a:solidFill>
                <a:latin typeface="Arial"/>
                <a:ea typeface="Arial"/>
                <a:cs typeface="Arial"/>
                <a:sym typeface="Arial"/>
              </a:defRPr>
            </a:lvl1pPr>
            <a:lvl2pPr marL="914400" lvl="1" indent="-228600" algn="l">
              <a:lnSpc>
                <a:spcPct val="110000"/>
              </a:lnSpc>
              <a:spcBef>
                <a:spcPts val="800"/>
              </a:spcBef>
              <a:spcAft>
                <a:spcPts val="0"/>
              </a:spcAft>
              <a:buClr>
                <a:srgbClr val="888888"/>
              </a:buClr>
              <a:buSzPts val="1700"/>
              <a:buNone/>
              <a:defRPr sz="2000">
                <a:solidFill>
                  <a:srgbClr val="888888"/>
                </a:solidFill>
              </a:defRPr>
            </a:lvl2pPr>
            <a:lvl3pPr marL="1371600" lvl="2" indent="-228600" algn="l">
              <a:lnSpc>
                <a:spcPct val="110000"/>
              </a:lnSpc>
              <a:spcBef>
                <a:spcPts val="500"/>
              </a:spcBef>
              <a:spcAft>
                <a:spcPts val="0"/>
              </a:spcAft>
              <a:buClr>
                <a:srgbClr val="888888"/>
              </a:buClr>
              <a:buSzPts val="1800"/>
              <a:buNone/>
              <a:defRPr sz="1800">
                <a:solidFill>
                  <a:srgbClr val="888888"/>
                </a:solidFill>
              </a:defRPr>
            </a:lvl3pPr>
            <a:lvl4pPr marL="1828800" lvl="3" indent="-228600" algn="l">
              <a:lnSpc>
                <a:spcPct val="110000"/>
              </a:lnSpc>
              <a:spcBef>
                <a:spcPts val="500"/>
              </a:spcBef>
              <a:spcAft>
                <a:spcPts val="0"/>
              </a:spcAft>
              <a:buClr>
                <a:srgbClr val="888888"/>
              </a:buClr>
              <a:buSzPts val="1600"/>
              <a:buNone/>
              <a:defRPr sz="1600">
                <a:solidFill>
                  <a:srgbClr val="888888"/>
                </a:solidFill>
              </a:defRPr>
            </a:lvl4pPr>
            <a:lvl5pPr marL="2286000" lvl="4" indent="-228600" algn="l">
              <a:lnSpc>
                <a:spcPct val="11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cxnSp>
        <p:nvCxnSpPr>
          <p:cNvPr id="1048" name="Google Shape;1048;p177"/>
          <p:cNvCxnSpPr/>
          <p:nvPr/>
        </p:nvCxnSpPr>
        <p:spPr>
          <a:xfrm>
            <a:off x="1860440" y="2324422"/>
            <a:ext cx="0" cy="772662"/>
          </a:xfrm>
          <a:prstGeom prst="straightConnector1">
            <a:avLst/>
          </a:prstGeom>
          <a:noFill/>
          <a:ln w="9525" cap="flat" cmpd="sng">
            <a:solidFill>
              <a:schemeClr val="dk1"/>
            </a:solidFill>
            <a:prstDash val="solid"/>
            <a:miter lim="800000"/>
            <a:headEnd type="none" w="sm" len="sm"/>
            <a:tailEnd type="none" w="sm" len="sm"/>
          </a:ln>
        </p:spPr>
      </p:cxnSp>
      <p:sp>
        <p:nvSpPr>
          <p:cNvPr id="1049" name="Google Shape;1049;p177"/>
          <p:cNvSpPr txBox="1">
            <a:spLocks noGrp="1"/>
          </p:cNvSpPr>
          <p:nvPr>
            <p:ph type="ctrTitle"/>
          </p:nvPr>
        </p:nvSpPr>
        <p:spPr>
          <a:xfrm>
            <a:off x="2133377" y="2061101"/>
            <a:ext cx="7043551" cy="133315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050" name="Google Shape;1050;p177"/>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051" name="Google Shape;1051;p177"/>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2" name="Google Shape;1052;p177"/>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3" name="Google Shape;1053;p177"/>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Section Header - Breadcrumb Caret">
  <p:cSld name="Section Header - Breadcrumb Caret">
    <p:spTree>
      <p:nvGrpSpPr>
        <p:cNvPr id="1" name="Shape 1054"/>
        <p:cNvGrpSpPr/>
        <p:nvPr/>
      </p:nvGrpSpPr>
      <p:grpSpPr>
        <a:xfrm>
          <a:off x="0" y="0"/>
          <a:ext cx="0" cy="0"/>
          <a:chOff x="0" y="0"/>
          <a:chExt cx="0" cy="0"/>
        </a:xfrm>
      </p:grpSpPr>
      <p:pic>
        <p:nvPicPr>
          <p:cNvPr id="1055" name="Google Shape;1055;p178"/>
          <p:cNvPicPr preferRelativeResize="0"/>
          <p:nvPr/>
        </p:nvPicPr>
        <p:blipFill rotWithShape="1">
          <a:blip r:embed="rId2">
            <a:alphaModFix/>
          </a:blip>
          <a:srcRect l="-3644" t="-25966" r="27535" b="151"/>
          <a:stretch/>
        </p:blipFill>
        <p:spPr>
          <a:xfrm>
            <a:off x="3894820" y="0"/>
            <a:ext cx="8297180" cy="6858000"/>
          </a:xfrm>
          <a:prstGeom prst="rect">
            <a:avLst/>
          </a:prstGeom>
          <a:noFill/>
          <a:ln>
            <a:noFill/>
          </a:ln>
        </p:spPr>
      </p:pic>
      <p:sp>
        <p:nvSpPr>
          <p:cNvPr id="1056" name="Google Shape;1056;p178"/>
          <p:cNvSpPr txBox="1">
            <a:spLocks noGrp="1"/>
          </p:cNvSpPr>
          <p:nvPr>
            <p:ph type="body" idx="1"/>
          </p:nvPr>
        </p:nvSpPr>
        <p:spPr>
          <a:xfrm>
            <a:off x="695325" y="1422303"/>
            <a:ext cx="6043612" cy="66528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600"/>
              </a:spcBef>
              <a:spcAft>
                <a:spcPts val="0"/>
              </a:spcAft>
              <a:buClr>
                <a:srgbClr val="00A189"/>
              </a:buClr>
              <a:buSzPts val="1600"/>
              <a:buNone/>
              <a:defRPr sz="1600" b="1" i="0">
                <a:solidFill>
                  <a:srgbClr val="00A189"/>
                </a:solidFill>
                <a:latin typeface="Arial Black"/>
                <a:ea typeface="Arial Black"/>
                <a:cs typeface="Arial Black"/>
                <a:sym typeface="Arial Black"/>
              </a:defRPr>
            </a:lvl1pPr>
            <a:lvl2pPr marL="914400" lvl="1" indent="-228600" algn="l">
              <a:lnSpc>
                <a:spcPct val="110000"/>
              </a:lnSpc>
              <a:spcBef>
                <a:spcPts val="800"/>
              </a:spcBef>
              <a:spcAft>
                <a:spcPts val="0"/>
              </a:spcAft>
              <a:buClr>
                <a:srgbClr val="888888"/>
              </a:buClr>
              <a:buSzPts val="1700"/>
              <a:buNone/>
              <a:defRPr sz="2000">
                <a:solidFill>
                  <a:srgbClr val="888888"/>
                </a:solidFill>
              </a:defRPr>
            </a:lvl2pPr>
            <a:lvl3pPr marL="1371600" lvl="2" indent="-228600" algn="l">
              <a:lnSpc>
                <a:spcPct val="110000"/>
              </a:lnSpc>
              <a:spcBef>
                <a:spcPts val="500"/>
              </a:spcBef>
              <a:spcAft>
                <a:spcPts val="0"/>
              </a:spcAft>
              <a:buClr>
                <a:srgbClr val="888888"/>
              </a:buClr>
              <a:buSzPts val="1800"/>
              <a:buNone/>
              <a:defRPr sz="1800">
                <a:solidFill>
                  <a:srgbClr val="888888"/>
                </a:solidFill>
              </a:defRPr>
            </a:lvl3pPr>
            <a:lvl4pPr marL="1828800" lvl="3" indent="-228600" algn="l">
              <a:lnSpc>
                <a:spcPct val="110000"/>
              </a:lnSpc>
              <a:spcBef>
                <a:spcPts val="500"/>
              </a:spcBef>
              <a:spcAft>
                <a:spcPts val="0"/>
              </a:spcAft>
              <a:buClr>
                <a:srgbClr val="888888"/>
              </a:buClr>
              <a:buSzPts val="1600"/>
              <a:buNone/>
              <a:defRPr sz="1600">
                <a:solidFill>
                  <a:srgbClr val="888888"/>
                </a:solidFill>
              </a:defRPr>
            </a:lvl4pPr>
            <a:lvl5pPr marL="2286000" lvl="4" indent="-228600" algn="l">
              <a:lnSpc>
                <a:spcPct val="11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057" name="Google Shape;1057;p178"/>
          <p:cNvSpPr txBox="1">
            <a:spLocks noGrp="1"/>
          </p:cNvSpPr>
          <p:nvPr>
            <p:ph type="ctrTitle"/>
          </p:nvPr>
        </p:nvSpPr>
        <p:spPr>
          <a:xfrm>
            <a:off x="695325" y="2202272"/>
            <a:ext cx="6043612" cy="276596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400"/>
              <a:buFont typeface="Arial"/>
              <a:buNone/>
              <a:defRPr sz="3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058" name="Google Shape;1058;p178"/>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059" name="Google Shape;1059;p178"/>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0" name="Google Shape;1060;p178"/>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1" name="Google Shape;1061;p178"/>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062"/>
        <p:cNvGrpSpPr/>
        <p:nvPr/>
      </p:nvGrpSpPr>
      <p:grpSpPr>
        <a:xfrm>
          <a:off x="0" y="0"/>
          <a:ext cx="0" cy="0"/>
          <a:chOff x="0" y="0"/>
          <a:chExt cx="0" cy="0"/>
        </a:xfrm>
      </p:grpSpPr>
      <p:sp>
        <p:nvSpPr>
          <p:cNvPr id="1063" name="Google Shape;1063;p179"/>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4" name="Google Shape;1064;p179"/>
          <p:cNvSpPr txBox="1">
            <a:spLocks noGrp="1"/>
          </p:cNvSpPr>
          <p:nvPr>
            <p:ph type="body" idx="1"/>
          </p:nvPr>
        </p:nvSpPr>
        <p:spPr>
          <a:xfrm>
            <a:off x="381001" y="1592263"/>
            <a:ext cx="2857499" cy="4176711"/>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65" name="Google Shape;1065;p179"/>
          <p:cNvSpPr txBox="1">
            <a:spLocks noGrp="1"/>
          </p:cNvSpPr>
          <p:nvPr>
            <p:ph type="body" idx="2"/>
          </p:nvPr>
        </p:nvSpPr>
        <p:spPr>
          <a:xfrm>
            <a:off x="3752858" y="1592263"/>
            <a:ext cx="3057515" cy="4176712"/>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sz="14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66" name="Google Shape;1066;p179"/>
          <p:cNvSpPr txBox="1">
            <a:spLocks noGrp="1"/>
          </p:cNvSpPr>
          <p:nvPr>
            <p:ph type="body" idx="3"/>
          </p:nvPr>
        </p:nvSpPr>
        <p:spPr>
          <a:xfrm>
            <a:off x="7324731" y="1592263"/>
            <a:ext cx="3057515" cy="4176712"/>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sz="14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67" name="Google Shape;1067;p179"/>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8" name="Google Shape;1068;p179"/>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9" name="Google Shape;1069;p179"/>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070"/>
        <p:cNvGrpSpPr/>
        <p:nvPr/>
      </p:nvGrpSpPr>
      <p:grpSpPr>
        <a:xfrm>
          <a:off x="0" y="0"/>
          <a:ext cx="0" cy="0"/>
          <a:chOff x="0" y="0"/>
          <a:chExt cx="0" cy="0"/>
        </a:xfrm>
      </p:grpSpPr>
      <p:sp>
        <p:nvSpPr>
          <p:cNvPr id="1071" name="Google Shape;1071;p180"/>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2" name="Google Shape;1072;p180"/>
          <p:cNvSpPr txBox="1">
            <a:spLocks noGrp="1"/>
          </p:cNvSpPr>
          <p:nvPr>
            <p:ph type="body" idx="1"/>
          </p:nvPr>
        </p:nvSpPr>
        <p:spPr>
          <a:xfrm>
            <a:off x="381000" y="1592262"/>
            <a:ext cx="8570912" cy="4176713"/>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73" name="Google Shape;1073;p180"/>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4" name="Google Shape;1074;p180"/>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5" name="Google Shape;1075;p180"/>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Title, Subhead and Content">
  <p:cSld name="Title, Subhead and Content">
    <p:spTree>
      <p:nvGrpSpPr>
        <p:cNvPr id="1" name="Shape 1076"/>
        <p:cNvGrpSpPr/>
        <p:nvPr/>
      </p:nvGrpSpPr>
      <p:grpSpPr>
        <a:xfrm>
          <a:off x="0" y="0"/>
          <a:ext cx="0" cy="0"/>
          <a:chOff x="0" y="0"/>
          <a:chExt cx="0" cy="0"/>
        </a:xfrm>
      </p:grpSpPr>
      <p:sp>
        <p:nvSpPr>
          <p:cNvPr id="1077" name="Google Shape;1077;p181"/>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8" name="Google Shape;1078;p181"/>
          <p:cNvSpPr txBox="1">
            <a:spLocks noGrp="1"/>
          </p:cNvSpPr>
          <p:nvPr>
            <p:ph type="body" idx="1"/>
          </p:nvPr>
        </p:nvSpPr>
        <p:spPr>
          <a:xfrm>
            <a:off x="381001" y="1592263"/>
            <a:ext cx="8570912"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79" name="Google Shape;1079;p181"/>
          <p:cNvSpPr txBox="1">
            <a:spLocks noGrp="1"/>
          </p:cNvSpPr>
          <p:nvPr>
            <p:ph type="body" idx="2"/>
          </p:nvPr>
        </p:nvSpPr>
        <p:spPr>
          <a:xfrm>
            <a:off x="381000" y="2145967"/>
            <a:ext cx="8570912"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0" name="Google Shape;1080;p181"/>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1" name="Google Shape;1081;p181"/>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2" name="Google Shape;1082;p181"/>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83"/>
        <p:cNvGrpSpPr/>
        <p:nvPr/>
      </p:nvGrpSpPr>
      <p:grpSpPr>
        <a:xfrm>
          <a:off x="0" y="0"/>
          <a:ext cx="0" cy="0"/>
          <a:chOff x="0" y="0"/>
          <a:chExt cx="0" cy="0"/>
        </a:xfrm>
      </p:grpSpPr>
      <p:sp>
        <p:nvSpPr>
          <p:cNvPr id="1084" name="Google Shape;1084;p182"/>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5" name="Google Shape;1085;p182"/>
          <p:cNvSpPr txBox="1">
            <a:spLocks noGrp="1"/>
          </p:cNvSpPr>
          <p:nvPr>
            <p:ph type="body" idx="1"/>
          </p:nvPr>
        </p:nvSpPr>
        <p:spPr>
          <a:xfrm>
            <a:off x="381000" y="1592263"/>
            <a:ext cx="5002213"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6" name="Google Shape;1086;p182"/>
          <p:cNvSpPr txBox="1">
            <a:spLocks noGrp="1"/>
          </p:cNvSpPr>
          <p:nvPr>
            <p:ph type="body" idx="2"/>
          </p:nvPr>
        </p:nvSpPr>
        <p:spPr>
          <a:xfrm>
            <a:off x="6096000" y="1592263"/>
            <a:ext cx="5002213"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7" name="Google Shape;1087;p18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8" name="Google Shape;1088;p182"/>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9" name="Google Shape;1089;p18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090" name="Google Shape;1090;p182"/>
          <p:cNvCxnSpPr/>
          <p:nvPr/>
        </p:nvCxnSpPr>
        <p:spPr>
          <a:xfrm>
            <a:off x="5733823"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091"/>
        <p:cNvGrpSpPr/>
        <p:nvPr/>
      </p:nvGrpSpPr>
      <p:grpSpPr>
        <a:xfrm>
          <a:off x="0" y="0"/>
          <a:ext cx="0" cy="0"/>
          <a:chOff x="0" y="0"/>
          <a:chExt cx="0" cy="0"/>
        </a:xfrm>
      </p:grpSpPr>
      <p:sp>
        <p:nvSpPr>
          <p:cNvPr id="1092" name="Google Shape;1092;p183"/>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3" name="Google Shape;1093;p183"/>
          <p:cNvSpPr txBox="1">
            <a:spLocks noGrp="1"/>
          </p:cNvSpPr>
          <p:nvPr>
            <p:ph type="body" idx="1"/>
          </p:nvPr>
        </p:nvSpPr>
        <p:spPr>
          <a:xfrm>
            <a:off x="381002" y="1592263"/>
            <a:ext cx="5002212" cy="389819"/>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sz="1400" b="1">
                <a:solidFill>
                  <a:schemeClr val="accent5"/>
                </a:solidFill>
              </a:defRPr>
            </a:lvl1pPr>
            <a:lvl2pPr marL="914400" lvl="1" indent="-228600" algn="l">
              <a:lnSpc>
                <a:spcPct val="110000"/>
              </a:lnSpc>
              <a:spcBef>
                <a:spcPts val="800"/>
              </a:spcBef>
              <a:spcAft>
                <a:spcPts val="0"/>
              </a:spcAft>
              <a:buClr>
                <a:schemeClr val="dk1"/>
              </a:buClr>
              <a:buSzPts val="1700"/>
              <a:buNone/>
              <a:defRPr sz="2000" b="1"/>
            </a:lvl2pPr>
            <a:lvl3pPr marL="1371600" lvl="2" indent="-228600" algn="l">
              <a:lnSpc>
                <a:spcPct val="110000"/>
              </a:lnSpc>
              <a:spcBef>
                <a:spcPts val="500"/>
              </a:spcBef>
              <a:spcAft>
                <a:spcPts val="0"/>
              </a:spcAft>
              <a:buClr>
                <a:schemeClr val="dk1"/>
              </a:buClr>
              <a:buSzPts val="1800"/>
              <a:buNone/>
              <a:defRPr sz="1800" b="1"/>
            </a:lvl3pPr>
            <a:lvl4pPr marL="1828800" lvl="3" indent="-228600" algn="l">
              <a:lnSpc>
                <a:spcPct val="110000"/>
              </a:lnSpc>
              <a:spcBef>
                <a:spcPts val="500"/>
              </a:spcBef>
              <a:spcAft>
                <a:spcPts val="0"/>
              </a:spcAft>
              <a:buClr>
                <a:schemeClr val="dk1"/>
              </a:buClr>
              <a:buSzPts val="1600"/>
              <a:buNone/>
              <a:defRPr sz="1600" b="1"/>
            </a:lvl4pPr>
            <a:lvl5pPr marL="2286000" lvl="4" indent="-228600" algn="l">
              <a:lnSpc>
                <a:spcPct val="11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94" name="Google Shape;1094;p183"/>
          <p:cNvSpPr txBox="1">
            <a:spLocks noGrp="1"/>
          </p:cNvSpPr>
          <p:nvPr>
            <p:ph type="body" idx="2"/>
          </p:nvPr>
        </p:nvSpPr>
        <p:spPr>
          <a:xfrm>
            <a:off x="381001" y="2163985"/>
            <a:ext cx="5002212" cy="360499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5" name="Google Shape;1095;p183"/>
          <p:cNvSpPr txBox="1">
            <a:spLocks noGrp="1"/>
          </p:cNvSpPr>
          <p:nvPr>
            <p:ph type="body" idx="3"/>
          </p:nvPr>
        </p:nvSpPr>
        <p:spPr>
          <a:xfrm>
            <a:off x="6096000" y="1602670"/>
            <a:ext cx="5003800" cy="389819"/>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sz="1400" b="1">
                <a:solidFill>
                  <a:schemeClr val="accent5"/>
                </a:solidFill>
              </a:defRPr>
            </a:lvl1pPr>
            <a:lvl2pPr marL="914400" lvl="1" indent="-228600" algn="l">
              <a:lnSpc>
                <a:spcPct val="110000"/>
              </a:lnSpc>
              <a:spcBef>
                <a:spcPts val="800"/>
              </a:spcBef>
              <a:spcAft>
                <a:spcPts val="0"/>
              </a:spcAft>
              <a:buClr>
                <a:schemeClr val="dk1"/>
              </a:buClr>
              <a:buSzPts val="1700"/>
              <a:buNone/>
              <a:defRPr sz="2000" b="1"/>
            </a:lvl2pPr>
            <a:lvl3pPr marL="1371600" lvl="2" indent="-228600" algn="l">
              <a:lnSpc>
                <a:spcPct val="110000"/>
              </a:lnSpc>
              <a:spcBef>
                <a:spcPts val="500"/>
              </a:spcBef>
              <a:spcAft>
                <a:spcPts val="0"/>
              </a:spcAft>
              <a:buClr>
                <a:schemeClr val="dk1"/>
              </a:buClr>
              <a:buSzPts val="1800"/>
              <a:buNone/>
              <a:defRPr sz="1800" b="1"/>
            </a:lvl3pPr>
            <a:lvl4pPr marL="1828800" lvl="3" indent="-228600" algn="l">
              <a:lnSpc>
                <a:spcPct val="110000"/>
              </a:lnSpc>
              <a:spcBef>
                <a:spcPts val="500"/>
              </a:spcBef>
              <a:spcAft>
                <a:spcPts val="0"/>
              </a:spcAft>
              <a:buClr>
                <a:schemeClr val="dk1"/>
              </a:buClr>
              <a:buSzPts val="1600"/>
              <a:buNone/>
              <a:defRPr sz="1600" b="1"/>
            </a:lvl4pPr>
            <a:lvl5pPr marL="2286000" lvl="4" indent="-228600" algn="l">
              <a:lnSpc>
                <a:spcPct val="11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96" name="Google Shape;1096;p183"/>
          <p:cNvSpPr txBox="1">
            <a:spLocks noGrp="1"/>
          </p:cNvSpPr>
          <p:nvPr>
            <p:ph type="body" idx="4"/>
          </p:nvPr>
        </p:nvSpPr>
        <p:spPr>
          <a:xfrm>
            <a:off x="6096000" y="2163985"/>
            <a:ext cx="5003800" cy="360499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7" name="Google Shape;1097;p18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8" name="Google Shape;1098;p183"/>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9" name="Google Shape;1099;p18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100" name="Google Shape;1100;p183"/>
          <p:cNvCxnSpPr/>
          <p:nvPr/>
        </p:nvCxnSpPr>
        <p:spPr>
          <a:xfrm>
            <a:off x="5733823"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 Descriptive">
  <p:cSld name="Section Header - Descriptive">
    <p:spTree>
      <p:nvGrpSpPr>
        <p:cNvPr id="1" name="Shape 120"/>
        <p:cNvGrpSpPr/>
        <p:nvPr/>
      </p:nvGrpSpPr>
      <p:grpSpPr>
        <a:xfrm>
          <a:off x="0" y="0"/>
          <a:ext cx="0" cy="0"/>
          <a:chOff x="0" y="0"/>
          <a:chExt cx="0" cy="0"/>
        </a:xfrm>
      </p:grpSpPr>
      <p:sp>
        <p:nvSpPr>
          <p:cNvPr id="121" name="Google Shape;121;p28"/>
          <p:cNvSpPr txBox="1">
            <a:spLocks noGrp="1"/>
          </p:cNvSpPr>
          <p:nvPr>
            <p:ph type="ctrTitle"/>
          </p:nvPr>
        </p:nvSpPr>
        <p:spPr>
          <a:xfrm>
            <a:off x="695325" y="1792371"/>
            <a:ext cx="5329237" cy="2765968"/>
          </a:xfrm>
          <a:prstGeom prst="rect">
            <a:avLst/>
          </a:prstGeom>
          <a:noFill/>
          <a:ln w="38100" cap="flat" cmpd="sng">
            <a:solidFill>
              <a:schemeClr val="accent1"/>
            </a:solidFill>
            <a:prstDash val="solid"/>
            <a:round/>
            <a:headEnd type="none" w="sm" len="sm"/>
            <a:tailEnd type="none" w="sm" len="sm"/>
          </a:ln>
        </p:spPr>
        <p:txBody>
          <a:bodyPr spcFirstLastPara="1" wrap="square" lIns="91425" tIns="246875" rIns="91425" bIns="45700" anchor="t" anchorCtr="0">
            <a:normAutofit/>
          </a:bodyPr>
          <a:lstStyle>
            <a:lvl1pPr lvl="0" algn="l">
              <a:lnSpc>
                <a:spcPct val="90000"/>
              </a:lnSpc>
              <a:spcBef>
                <a:spcPts val="0"/>
              </a:spcBef>
              <a:spcAft>
                <a:spcPts val="0"/>
              </a:spcAft>
              <a:buClr>
                <a:schemeClr val="dk2"/>
              </a:buClr>
              <a:buSzPts val="3200"/>
              <a:buFont typeface="Arial"/>
              <a:buNone/>
              <a:defRPr sz="32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28"/>
          <p:cNvSpPr txBox="1">
            <a:spLocks noGrp="1"/>
          </p:cNvSpPr>
          <p:nvPr>
            <p:ph type="subTitle" idx="1"/>
          </p:nvPr>
        </p:nvSpPr>
        <p:spPr>
          <a:xfrm>
            <a:off x="6810375" y="1990491"/>
            <a:ext cx="4289426" cy="2852737"/>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lvl="0" algn="l">
              <a:lnSpc>
                <a:spcPct val="110000"/>
              </a:lnSpc>
              <a:spcBef>
                <a:spcPts val="1000"/>
              </a:spcBef>
              <a:spcAft>
                <a:spcPts val="0"/>
              </a:spcAft>
              <a:buClr>
                <a:schemeClr val="dk1"/>
              </a:buClr>
              <a:buSzPts val="1400"/>
              <a:buNone/>
              <a:defRPr sz="1400" b="0" i="0">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123" name="Google Shape;123;p28"/>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124" name="Google Shape;124;p28"/>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28"/>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28"/>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Three Content">
  <p:cSld name="Three Content">
    <p:spTree>
      <p:nvGrpSpPr>
        <p:cNvPr id="1" name="Shape 1101"/>
        <p:cNvGrpSpPr/>
        <p:nvPr/>
      </p:nvGrpSpPr>
      <p:grpSpPr>
        <a:xfrm>
          <a:off x="0" y="0"/>
          <a:ext cx="0" cy="0"/>
          <a:chOff x="0" y="0"/>
          <a:chExt cx="0" cy="0"/>
        </a:xfrm>
      </p:grpSpPr>
      <p:sp>
        <p:nvSpPr>
          <p:cNvPr id="1102" name="Google Shape;1102;p184"/>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3" name="Google Shape;1103;p184"/>
          <p:cNvSpPr txBox="1">
            <a:spLocks noGrp="1"/>
          </p:cNvSpPr>
          <p:nvPr>
            <p:ph type="body" idx="1"/>
          </p:nvPr>
        </p:nvSpPr>
        <p:spPr>
          <a:xfrm>
            <a:off x="381000" y="1592263"/>
            <a:ext cx="35718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4" name="Google Shape;1104;p184"/>
          <p:cNvSpPr txBox="1">
            <a:spLocks noGrp="1"/>
          </p:cNvSpPr>
          <p:nvPr>
            <p:ph type="body" idx="2"/>
          </p:nvPr>
        </p:nvSpPr>
        <p:spPr>
          <a:xfrm>
            <a:off x="4308497" y="1592263"/>
            <a:ext cx="3575004"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5" name="Google Shape;1105;p184"/>
          <p:cNvSpPr txBox="1">
            <a:spLocks noGrp="1"/>
          </p:cNvSpPr>
          <p:nvPr>
            <p:ph type="body" idx="3"/>
          </p:nvPr>
        </p:nvSpPr>
        <p:spPr>
          <a:xfrm>
            <a:off x="8239124" y="1592263"/>
            <a:ext cx="35718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6" name="Google Shape;1106;p18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7" name="Google Shape;1107;p18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8" name="Google Shape;1108;p18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109" name="Google Shape;1109;p184"/>
          <p:cNvCxnSpPr/>
          <p:nvPr/>
        </p:nvCxnSpPr>
        <p:spPr>
          <a:xfrm>
            <a:off x="4130686" y="1592263"/>
            <a:ext cx="0" cy="4176712"/>
          </a:xfrm>
          <a:prstGeom prst="straightConnector1">
            <a:avLst/>
          </a:prstGeom>
          <a:noFill/>
          <a:ln w="9525" cap="flat" cmpd="sng">
            <a:solidFill>
              <a:schemeClr val="dk1"/>
            </a:solidFill>
            <a:prstDash val="solid"/>
            <a:miter lim="800000"/>
            <a:headEnd type="none" w="sm" len="sm"/>
            <a:tailEnd type="none" w="sm" len="sm"/>
          </a:ln>
        </p:spPr>
      </p:cxnSp>
      <p:cxnSp>
        <p:nvCxnSpPr>
          <p:cNvPr id="1110" name="Google Shape;1110;p184"/>
          <p:cNvCxnSpPr/>
          <p:nvPr/>
        </p:nvCxnSpPr>
        <p:spPr>
          <a:xfrm>
            <a:off x="8061312"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Comparison (Three Columns)">
  <p:cSld name="Comparison (Three Columns)">
    <p:spTree>
      <p:nvGrpSpPr>
        <p:cNvPr id="1" name="Shape 1111"/>
        <p:cNvGrpSpPr/>
        <p:nvPr/>
      </p:nvGrpSpPr>
      <p:grpSpPr>
        <a:xfrm>
          <a:off x="0" y="0"/>
          <a:ext cx="0" cy="0"/>
          <a:chOff x="0" y="0"/>
          <a:chExt cx="0" cy="0"/>
        </a:xfrm>
      </p:grpSpPr>
      <p:sp>
        <p:nvSpPr>
          <p:cNvPr id="1112" name="Google Shape;1112;p185"/>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3" name="Google Shape;1113;p185"/>
          <p:cNvSpPr txBox="1">
            <a:spLocks noGrp="1"/>
          </p:cNvSpPr>
          <p:nvPr>
            <p:ph type="body" idx="1"/>
          </p:nvPr>
        </p:nvSpPr>
        <p:spPr>
          <a:xfrm>
            <a:off x="381001" y="1592263"/>
            <a:ext cx="357187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4" name="Google Shape;1114;p185"/>
          <p:cNvSpPr txBox="1">
            <a:spLocks noGrp="1"/>
          </p:cNvSpPr>
          <p:nvPr>
            <p:ph type="body" idx="2"/>
          </p:nvPr>
        </p:nvSpPr>
        <p:spPr>
          <a:xfrm>
            <a:off x="381000" y="2145967"/>
            <a:ext cx="3571873"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5" name="Google Shape;1115;p185"/>
          <p:cNvSpPr txBox="1">
            <a:spLocks noGrp="1"/>
          </p:cNvSpPr>
          <p:nvPr>
            <p:ph type="body" idx="3"/>
          </p:nvPr>
        </p:nvSpPr>
        <p:spPr>
          <a:xfrm>
            <a:off x="4308348" y="1592263"/>
            <a:ext cx="357530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6" name="Google Shape;1116;p185"/>
          <p:cNvSpPr txBox="1">
            <a:spLocks noGrp="1"/>
          </p:cNvSpPr>
          <p:nvPr>
            <p:ph type="body" idx="4"/>
          </p:nvPr>
        </p:nvSpPr>
        <p:spPr>
          <a:xfrm>
            <a:off x="4308348" y="2145967"/>
            <a:ext cx="3575304"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7" name="Google Shape;1117;p185"/>
          <p:cNvSpPr txBox="1">
            <a:spLocks noGrp="1"/>
          </p:cNvSpPr>
          <p:nvPr>
            <p:ph type="body" idx="5"/>
          </p:nvPr>
        </p:nvSpPr>
        <p:spPr>
          <a:xfrm>
            <a:off x="8235696" y="1592263"/>
            <a:ext cx="357530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8" name="Google Shape;1118;p185"/>
          <p:cNvSpPr txBox="1">
            <a:spLocks noGrp="1"/>
          </p:cNvSpPr>
          <p:nvPr>
            <p:ph type="body" idx="6"/>
          </p:nvPr>
        </p:nvSpPr>
        <p:spPr>
          <a:xfrm>
            <a:off x="8235695" y="2145967"/>
            <a:ext cx="3575304"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9" name="Google Shape;1119;p185"/>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0" name="Google Shape;1120;p185"/>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1" name="Google Shape;1121;p185"/>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122" name="Google Shape;1122;p185"/>
          <p:cNvCxnSpPr/>
          <p:nvPr/>
        </p:nvCxnSpPr>
        <p:spPr>
          <a:xfrm>
            <a:off x="4130612" y="1592263"/>
            <a:ext cx="0" cy="4176712"/>
          </a:xfrm>
          <a:prstGeom prst="straightConnector1">
            <a:avLst/>
          </a:prstGeom>
          <a:noFill/>
          <a:ln w="9525" cap="flat" cmpd="sng">
            <a:solidFill>
              <a:schemeClr val="dk1"/>
            </a:solidFill>
            <a:prstDash val="solid"/>
            <a:miter lim="800000"/>
            <a:headEnd type="none" w="sm" len="sm"/>
            <a:tailEnd type="none" w="sm" len="sm"/>
          </a:ln>
        </p:spPr>
      </p:cxnSp>
      <p:cxnSp>
        <p:nvCxnSpPr>
          <p:cNvPr id="1123" name="Google Shape;1123;p185"/>
          <p:cNvCxnSpPr/>
          <p:nvPr/>
        </p:nvCxnSpPr>
        <p:spPr>
          <a:xfrm>
            <a:off x="8059674"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Content with Picture">
  <p:cSld name="Content with Picture">
    <p:spTree>
      <p:nvGrpSpPr>
        <p:cNvPr id="1" name="Shape 1124"/>
        <p:cNvGrpSpPr/>
        <p:nvPr/>
      </p:nvGrpSpPr>
      <p:grpSpPr>
        <a:xfrm>
          <a:off x="0" y="0"/>
          <a:ext cx="0" cy="0"/>
          <a:chOff x="0" y="0"/>
          <a:chExt cx="0" cy="0"/>
        </a:xfrm>
      </p:grpSpPr>
      <p:sp>
        <p:nvSpPr>
          <p:cNvPr id="1125" name="Google Shape;1125;p186"/>
          <p:cNvSpPr txBox="1">
            <a:spLocks noGrp="1"/>
          </p:cNvSpPr>
          <p:nvPr>
            <p:ph type="title"/>
          </p:nvPr>
        </p:nvSpPr>
        <p:spPr>
          <a:xfrm>
            <a:off x="381000" y="441325"/>
            <a:ext cx="6429375"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6" name="Google Shape;1126;p186"/>
          <p:cNvSpPr txBox="1">
            <a:spLocks noGrp="1"/>
          </p:cNvSpPr>
          <p:nvPr>
            <p:ph type="body" idx="1"/>
          </p:nvPr>
        </p:nvSpPr>
        <p:spPr>
          <a:xfrm>
            <a:off x="381000" y="1592263"/>
            <a:ext cx="64293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7" name="Google Shape;1127;p186"/>
          <p:cNvSpPr>
            <a:spLocks noGrp="1"/>
          </p:cNvSpPr>
          <p:nvPr>
            <p:ph type="pic" idx="2"/>
          </p:nvPr>
        </p:nvSpPr>
        <p:spPr>
          <a:xfrm>
            <a:off x="7524750" y="365126"/>
            <a:ext cx="4286250" cy="6129337"/>
          </a:xfrm>
          <a:prstGeom prst="rect">
            <a:avLst/>
          </a:prstGeom>
          <a:noFill/>
          <a:ln>
            <a:noFill/>
          </a:ln>
        </p:spPr>
        <p:txBody>
          <a:bodyPr/>
          <a:lstStyle/>
          <a:p>
            <a:endParaRPr lang="en-CA"/>
          </a:p>
        </p:txBody>
      </p:sp>
      <p:sp>
        <p:nvSpPr>
          <p:cNvPr id="1128" name="Google Shape;1128;p186"/>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9" name="Google Shape;1129;p186"/>
          <p:cNvSpPr txBox="1">
            <a:spLocks noGrp="1"/>
          </p:cNvSpPr>
          <p:nvPr>
            <p:ph type="ftr" idx="11"/>
          </p:nvPr>
        </p:nvSpPr>
        <p:spPr>
          <a:xfrm>
            <a:off x="2524125" y="6229815"/>
            <a:ext cx="4286250"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0" name="Google Shape;1130;p186"/>
          <p:cNvSpPr txBox="1">
            <a:spLocks noGrp="1"/>
          </p:cNvSpPr>
          <p:nvPr>
            <p:ph type="sldNum" idx="12"/>
          </p:nvPr>
        </p:nvSpPr>
        <p:spPr>
          <a:xfrm>
            <a:off x="11454063" y="7026108"/>
            <a:ext cx="39592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Content, Subhead with Picture">
  <p:cSld name="Content, Subhead with Picture">
    <p:spTree>
      <p:nvGrpSpPr>
        <p:cNvPr id="1" name="Shape 1131"/>
        <p:cNvGrpSpPr/>
        <p:nvPr/>
      </p:nvGrpSpPr>
      <p:grpSpPr>
        <a:xfrm>
          <a:off x="0" y="0"/>
          <a:ext cx="0" cy="0"/>
          <a:chOff x="0" y="0"/>
          <a:chExt cx="0" cy="0"/>
        </a:xfrm>
      </p:grpSpPr>
      <p:sp>
        <p:nvSpPr>
          <p:cNvPr id="1132" name="Google Shape;1132;p187"/>
          <p:cNvSpPr txBox="1">
            <a:spLocks noGrp="1"/>
          </p:cNvSpPr>
          <p:nvPr>
            <p:ph type="title"/>
          </p:nvPr>
        </p:nvSpPr>
        <p:spPr>
          <a:xfrm>
            <a:off x="381000" y="441325"/>
            <a:ext cx="6429375"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3" name="Google Shape;1133;p187"/>
          <p:cNvSpPr txBox="1">
            <a:spLocks noGrp="1"/>
          </p:cNvSpPr>
          <p:nvPr>
            <p:ph type="body" idx="1"/>
          </p:nvPr>
        </p:nvSpPr>
        <p:spPr>
          <a:xfrm>
            <a:off x="381000" y="1592263"/>
            <a:ext cx="64293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34" name="Google Shape;1134;p187"/>
          <p:cNvSpPr txBox="1">
            <a:spLocks noGrp="1"/>
          </p:cNvSpPr>
          <p:nvPr>
            <p:ph type="body" idx="2"/>
          </p:nvPr>
        </p:nvSpPr>
        <p:spPr>
          <a:xfrm>
            <a:off x="381000" y="2145967"/>
            <a:ext cx="6429375"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35" name="Google Shape;1135;p187"/>
          <p:cNvSpPr>
            <a:spLocks noGrp="1"/>
          </p:cNvSpPr>
          <p:nvPr>
            <p:ph type="pic" idx="3"/>
          </p:nvPr>
        </p:nvSpPr>
        <p:spPr>
          <a:xfrm>
            <a:off x="7524750" y="365126"/>
            <a:ext cx="4286250" cy="6129337"/>
          </a:xfrm>
          <a:prstGeom prst="rect">
            <a:avLst/>
          </a:prstGeom>
          <a:noFill/>
          <a:ln>
            <a:noFill/>
          </a:ln>
        </p:spPr>
        <p:txBody>
          <a:bodyPr/>
          <a:lstStyle/>
          <a:p>
            <a:endParaRPr lang="en-CA"/>
          </a:p>
        </p:txBody>
      </p:sp>
      <p:sp>
        <p:nvSpPr>
          <p:cNvPr id="1136" name="Google Shape;1136;p187"/>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7" name="Google Shape;1137;p187"/>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8" name="Google Shape;1138;p187"/>
          <p:cNvSpPr txBox="1">
            <a:spLocks noGrp="1"/>
          </p:cNvSpPr>
          <p:nvPr>
            <p:ph type="sldNum" idx="12"/>
          </p:nvPr>
        </p:nvSpPr>
        <p:spPr>
          <a:xfrm>
            <a:off x="11454063" y="7022233"/>
            <a:ext cx="39592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139"/>
        <p:cNvGrpSpPr/>
        <p:nvPr/>
      </p:nvGrpSpPr>
      <p:grpSpPr>
        <a:xfrm>
          <a:off x="0" y="0"/>
          <a:ext cx="0" cy="0"/>
          <a:chOff x="0" y="0"/>
          <a:chExt cx="0" cy="0"/>
        </a:xfrm>
      </p:grpSpPr>
      <p:sp>
        <p:nvSpPr>
          <p:cNvPr id="1140" name="Google Shape;1140;p188"/>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1" name="Google Shape;1141;p188"/>
          <p:cNvSpPr txBox="1">
            <a:spLocks noGrp="1"/>
          </p:cNvSpPr>
          <p:nvPr>
            <p:ph type="body" idx="1"/>
          </p:nvPr>
        </p:nvSpPr>
        <p:spPr>
          <a:xfrm>
            <a:off x="381000" y="1590676"/>
            <a:ext cx="6429375" cy="4178299"/>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42" name="Google Shape;1142;p188"/>
          <p:cNvSpPr txBox="1">
            <a:spLocks noGrp="1"/>
          </p:cNvSpPr>
          <p:nvPr>
            <p:ph type="body" idx="2"/>
          </p:nvPr>
        </p:nvSpPr>
        <p:spPr>
          <a:xfrm>
            <a:off x="7524749" y="1590676"/>
            <a:ext cx="3575051" cy="4178300"/>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43" name="Google Shape;1143;p188"/>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4" name="Google Shape;1144;p188"/>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5" name="Google Shape;1145;p188"/>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Content, Subhead with Caption">
  <p:cSld name="Content, Subhead with Caption">
    <p:spTree>
      <p:nvGrpSpPr>
        <p:cNvPr id="1" name="Shape 1146"/>
        <p:cNvGrpSpPr/>
        <p:nvPr/>
      </p:nvGrpSpPr>
      <p:grpSpPr>
        <a:xfrm>
          <a:off x="0" y="0"/>
          <a:ext cx="0" cy="0"/>
          <a:chOff x="0" y="0"/>
          <a:chExt cx="0" cy="0"/>
        </a:xfrm>
      </p:grpSpPr>
      <p:sp>
        <p:nvSpPr>
          <p:cNvPr id="1147" name="Google Shape;1147;p189"/>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8" name="Google Shape;1148;p189"/>
          <p:cNvSpPr txBox="1">
            <a:spLocks noGrp="1"/>
          </p:cNvSpPr>
          <p:nvPr>
            <p:ph type="body" idx="1"/>
          </p:nvPr>
        </p:nvSpPr>
        <p:spPr>
          <a:xfrm>
            <a:off x="381000" y="1592263"/>
            <a:ext cx="64293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49" name="Google Shape;1149;p189"/>
          <p:cNvSpPr txBox="1">
            <a:spLocks noGrp="1"/>
          </p:cNvSpPr>
          <p:nvPr>
            <p:ph type="body" idx="2"/>
          </p:nvPr>
        </p:nvSpPr>
        <p:spPr>
          <a:xfrm>
            <a:off x="381000" y="2145967"/>
            <a:ext cx="6429375"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0" name="Google Shape;1150;p189"/>
          <p:cNvSpPr txBox="1">
            <a:spLocks noGrp="1"/>
          </p:cNvSpPr>
          <p:nvPr>
            <p:ph type="body" idx="3"/>
          </p:nvPr>
        </p:nvSpPr>
        <p:spPr>
          <a:xfrm>
            <a:off x="7524749" y="1590676"/>
            <a:ext cx="3575051" cy="4178300"/>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1" name="Google Shape;1151;p189"/>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2" name="Google Shape;1152;p189"/>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3" name="Google Shape;1153;p189"/>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matchingName="Picture with Caption">
  <p:cSld name="Picture with Caption">
    <p:bg>
      <p:bgPr>
        <a:solidFill>
          <a:srgbClr val="FDFAEE"/>
        </a:solidFill>
        <a:effectLst/>
      </p:bgPr>
    </p:bg>
    <p:spTree>
      <p:nvGrpSpPr>
        <p:cNvPr id="1" name="Shape 1154"/>
        <p:cNvGrpSpPr/>
        <p:nvPr/>
      </p:nvGrpSpPr>
      <p:grpSpPr>
        <a:xfrm>
          <a:off x="0" y="0"/>
          <a:ext cx="0" cy="0"/>
          <a:chOff x="0" y="0"/>
          <a:chExt cx="0" cy="0"/>
        </a:xfrm>
      </p:grpSpPr>
      <p:sp>
        <p:nvSpPr>
          <p:cNvPr id="1155" name="Google Shape;1155;p190"/>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6" name="Google Shape;1156;p190"/>
          <p:cNvSpPr>
            <a:spLocks noGrp="1"/>
          </p:cNvSpPr>
          <p:nvPr>
            <p:ph type="pic" idx="2"/>
          </p:nvPr>
        </p:nvSpPr>
        <p:spPr>
          <a:xfrm>
            <a:off x="381000" y="1592263"/>
            <a:ext cx="7143750" cy="4902200"/>
          </a:xfrm>
          <a:prstGeom prst="rect">
            <a:avLst/>
          </a:prstGeom>
          <a:noFill/>
          <a:ln>
            <a:noFill/>
          </a:ln>
        </p:spPr>
        <p:txBody>
          <a:bodyPr/>
          <a:lstStyle/>
          <a:p>
            <a:endParaRPr lang="en-CA"/>
          </a:p>
        </p:txBody>
      </p:sp>
      <p:sp>
        <p:nvSpPr>
          <p:cNvPr id="1157" name="Google Shape;1157;p190"/>
          <p:cNvSpPr txBox="1">
            <a:spLocks noGrp="1"/>
          </p:cNvSpPr>
          <p:nvPr>
            <p:ph type="body" idx="1"/>
          </p:nvPr>
        </p:nvSpPr>
        <p:spPr>
          <a:xfrm>
            <a:off x="8239124" y="1592264"/>
            <a:ext cx="3571875"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8" name="Google Shape;1158;p190"/>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9" name="Google Shape;1159;p190"/>
          <p:cNvSpPr txBox="1">
            <a:spLocks noGrp="1"/>
          </p:cNvSpPr>
          <p:nvPr>
            <p:ph type="ftr" idx="11"/>
          </p:nvPr>
        </p:nvSpPr>
        <p:spPr>
          <a:xfrm>
            <a:off x="8239125" y="6229815"/>
            <a:ext cx="2860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0" name="Google Shape;1160;p190"/>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showMasterSp="0" matchingName="Picture, Subhead with Caption">
  <p:cSld name="Picture, Subhead with Caption">
    <p:bg>
      <p:bgPr>
        <a:solidFill>
          <a:srgbClr val="FDFAEE"/>
        </a:solidFill>
        <a:effectLst/>
      </p:bgPr>
    </p:bg>
    <p:spTree>
      <p:nvGrpSpPr>
        <p:cNvPr id="1" name="Shape 1161"/>
        <p:cNvGrpSpPr/>
        <p:nvPr/>
      </p:nvGrpSpPr>
      <p:grpSpPr>
        <a:xfrm>
          <a:off x="0" y="0"/>
          <a:ext cx="0" cy="0"/>
          <a:chOff x="0" y="0"/>
          <a:chExt cx="0" cy="0"/>
        </a:xfrm>
      </p:grpSpPr>
      <p:sp>
        <p:nvSpPr>
          <p:cNvPr id="1162" name="Google Shape;1162;p191"/>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3" name="Google Shape;1163;p191"/>
          <p:cNvSpPr>
            <a:spLocks noGrp="1"/>
          </p:cNvSpPr>
          <p:nvPr>
            <p:ph type="pic" idx="2"/>
          </p:nvPr>
        </p:nvSpPr>
        <p:spPr>
          <a:xfrm>
            <a:off x="381000" y="1592264"/>
            <a:ext cx="7143749" cy="4902199"/>
          </a:xfrm>
          <a:prstGeom prst="rect">
            <a:avLst/>
          </a:prstGeom>
          <a:noFill/>
          <a:ln>
            <a:noFill/>
          </a:ln>
        </p:spPr>
        <p:txBody>
          <a:bodyPr/>
          <a:lstStyle/>
          <a:p>
            <a:endParaRPr lang="en-CA"/>
          </a:p>
        </p:txBody>
      </p:sp>
      <p:sp>
        <p:nvSpPr>
          <p:cNvPr id="1164" name="Google Shape;1164;p191"/>
          <p:cNvSpPr txBox="1">
            <a:spLocks noGrp="1"/>
          </p:cNvSpPr>
          <p:nvPr>
            <p:ph type="body" idx="1"/>
          </p:nvPr>
        </p:nvSpPr>
        <p:spPr>
          <a:xfrm>
            <a:off x="8239124" y="1592264"/>
            <a:ext cx="35718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65" name="Google Shape;1165;p191"/>
          <p:cNvSpPr txBox="1">
            <a:spLocks noGrp="1"/>
          </p:cNvSpPr>
          <p:nvPr>
            <p:ph type="body" idx="3"/>
          </p:nvPr>
        </p:nvSpPr>
        <p:spPr>
          <a:xfrm>
            <a:off x="8239125" y="2145967"/>
            <a:ext cx="3571874" cy="3623007"/>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66" name="Google Shape;1166;p191"/>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7" name="Google Shape;1167;p191"/>
          <p:cNvSpPr txBox="1">
            <a:spLocks noGrp="1"/>
          </p:cNvSpPr>
          <p:nvPr>
            <p:ph type="ftr" idx="11"/>
          </p:nvPr>
        </p:nvSpPr>
        <p:spPr>
          <a:xfrm>
            <a:off x="8239125" y="6229815"/>
            <a:ext cx="2860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8" name="Google Shape;1168;p191"/>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Content with Picture Grid">
  <p:cSld name="Content with Picture Grid">
    <p:spTree>
      <p:nvGrpSpPr>
        <p:cNvPr id="1" name="Shape 1169"/>
        <p:cNvGrpSpPr/>
        <p:nvPr/>
      </p:nvGrpSpPr>
      <p:grpSpPr>
        <a:xfrm>
          <a:off x="0" y="0"/>
          <a:ext cx="0" cy="0"/>
          <a:chOff x="0" y="0"/>
          <a:chExt cx="0" cy="0"/>
        </a:xfrm>
      </p:grpSpPr>
      <p:sp>
        <p:nvSpPr>
          <p:cNvPr id="1170" name="Google Shape;1170;p192"/>
          <p:cNvSpPr txBox="1">
            <a:spLocks noGrp="1"/>
          </p:cNvSpPr>
          <p:nvPr>
            <p:ph type="title"/>
          </p:nvPr>
        </p:nvSpPr>
        <p:spPr>
          <a:xfrm>
            <a:off x="381000" y="441325"/>
            <a:ext cx="4991100"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1" name="Google Shape;1171;p192"/>
          <p:cNvSpPr txBox="1">
            <a:spLocks noGrp="1"/>
          </p:cNvSpPr>
          <p:nvPr>
            <p:ph type="body" idx="1"/>
          </p:nvPr>
        </p:nvSpPr>
        <p:spPr>
          <a:xfrm>
            <a:off x="381001" y="1592263"/>
            <a:ext cx="4991100"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72" name="Google Shape;1172;p192"/>
          <p:cNvSpPr>
            <a:spLocks noGrp="1"/>
          </p:cNvSpPr>
          <p:nvPr>
            <p:ph type="pic" idx="2"/>
          </p:nvPr>
        </p:nvSpPr>
        <p:spPr>
          <a:xfrm>
            <a:off x="6096000" y="1016000"/>
            <a:ext cx="2513301" cy="3235924"/>
          </a:xfrm>
          <a:prstGeom prst="rect">
            <a:avLst/>
          </a:prstGeom>
          <a:noFill/>
          <a:ln>
            <a:noFill/>
          </a:ln>
        </p:spPr>
        <p:txBody>
          <a:bodyPr/>
          <a:lstStyle/>
          <a:p>
            <a:endParaRPr lang="en-CA"/>
          </a:p>
        </p:txBody>
      </p:sp>
      <p:sp>
        <p:nvSpPr>
          <p:cNvPr id="1173" name="Google Shape;1173;p192"/>
          <p:cNvSpPr>
            <a:spLocks noGrp="1"/>
          </p:cNvSpPr>
          <p:nvPr>
            <p:ph type="pic" idx="3"/>
          </p:nvPr>
        </p:nvSpPr>
        <p:spPr>
          <a:xfrm>
            <a:off x="6096000" y="4379314"/>
            <a:ext cx="2513301" cy="2478686"/>
          </a:xfrm>
          <a:prstGeom prst="rect">
            <a:avLst/>
          </a:prstGeom>
          <a:noFill/>
          <a:ln>
            <a:noFill/>
          </a:ln>
        </p:spPr>
        <p:txBody>
          <a:bodyPr/>
          <a:lstStyle/>
          <a:p>
            <a:endParaRPr lang="en-CA"/>
          </a:p>
        </p:txBody>
      </p:sp>
      <p:sp>
        <p:nvSpPr>
          <p:cNvPr id="1174" name="Google Shape;1174;p192"/>
          <p:cNvSpPr>
            <a:spLocks noGrp="1"/>
          </p:cNvSpPr>
          <p:nvPr>
            <p:ph type="pic" idx="4"/>
          </p:nvPr>
        </p:nvSpPr>
        <p:spPr>
          <a:xfrm>
            <a:off x="8730961" y="0"/>
            <a:ext cx="2513301" cy="2478686"/>
          </a:xfrm>
          <a:prstGeom prst="rect">
            <a:avLst/>
          </a:prstGeom>
          <a:noFill/>
          <a:ln>
            <a:noFill/>
          </a:ln>
        </p:spPr>
        <p:txBody>
          <a:bodyPr/>
          <a:lstStyle/>
          <a:p>
            <a:endParaRPr lang="en-CA"/>
          </a:p>
        </p:txBody>
      </p:sp>
      <p:sp>
        <p:nvSpPr>
          <p:cNvPr id="1175" name="Google Shape;1175;p192"/>
          <p:cNvSpPr>
            <a:spLocks noGrp="1"/>
          </p:cNvSpPr>
          <p:nvPr>
            <p:ph type="pic" idx="5"/>
          </p:nvPr>
        </p:nvSpPr>
        <p:spPr>
          <a:xfrm>
            <a:off x="8730960" y="2603500"/>
            <a:ext cx="2513301" cy="3235924"/>
          </a:xfrm>
          <a:prstGeom prst="rect">
            <a:avLst/>
          </a:prstGeom>
          <a:noFill/>
          <a:ln>
            <a:noFill/>
          </a:ln>
        </p:spPr>
        <p:txBody>
          <a:bodyPr/>
          <a:lstStyle/>
          <a:p>
            <a:endParaRPr lang="en-CA"/>
          </a:p>
        </p:txBody>
      </p:sp>
      <p:sp>
        <p:nvSpPr>
          <p:cNvPr id="1176" name="Google Shape;1176;p19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7" name="Google Shape;1177;p192"/>
          <p:cNvSpPr txBox="1">
            <a:spLocks noGrp="1"/>
          </p:cNvSpPr>
          <p:nvPr>
            <p:ph type="ftr" idx="11"/>
          </p:nvPr>
        </p:nvSpPr>
        <p:spPr>
          <a:xfrm>
            <a:off x="8730960" y="6229815"/>
            <a:ext cx="2368840"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8" name="Google Shape;1178;p19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Content, Subhead with Picture Grid">
  <p:cSld name="Content, Subhead with Picture Grid">
    <p:spTree>
      <p:nvGrpSpPr>
        <p:cNvPr id="1" name="Shape 1179"/>
        <p:cNvGrpSpPr/>
        <p:nvPr/>
      </p:nvGrpSpPr>
      <p:grpSpPr>
        <a:xfrm>
          <a:off x="0" y="0"/>
          <a:ext cx="0" cy="0"/>
          <a:chOff x="0" y="0"/>
          <a:chExt cx="0" cy="0"/>
        </a:xfrm>
      </p:grpSpPr>
      <p:sp>
        <p:nvSpPr>
          <p:cNvPr id="1180" name="Google Shape;1180;p193"/>
          <p:cNvSpPr txBox="1">
            <a:spLocks noGrp="1"/>
          </p:cNvSpPr>
          <p:nvPr>
            <p:ph type="title"/>
          </p:nvPr>
        </p:nvSpPr>
        <p:spPr>
          <a:xfrm>
            <a:off x="381000" y="441325"/>
            <a:ext cx="5003090"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1" name="Google Shape;1181;p193"/>
          <p:cNvSpPr txBox="1">
            <a:spLocks noGrp="1"/>
          </p:cNvSpPr>
          <p:nvPr>
            <p:ph type="body" idx="1"/>
          </p:nvPr>
        </p:nvSpPr>
        <p:spPr>
          <a:xfrm>
            <a:off x="381000" y="1592263"/>
            <a:ext cx="5003091"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82" name="Google Shape;1182;p193"/>
          <p:cNvSpPr txBox="1">
            <a:spLocks noGrp="1"/>
          </p:cNvSpPr>
          <p:nvPr>
            <p:ph type="body" idx="2"/>
          </p:nvPr>
        </p:nvSpPr>
        <p:spPr>
          <a:xfrm>
            <a:off x="381001" y="2145967"/>
            <a:ext cx="5003090"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83" name="Google Shape;1183;p193"/>
          <p:cNvSpPr>
            <a:spLocks noGrp="1"/>
          </p:cNvSpPr>
          <p:nvPr>
            <p:ph type="pic" idx="3"/>
          </p:nvPr>
        </p:nvSpPr>
        <p:spPr>
          <a:xfrm>
            <a:off x="6096000" y="1016000"/>
            <a:ext cx="2513301" cy="3235924"/>
          </a:xfrm>
          <a:prstGeom prst="rect">
            <a:avLst/>
          </a:prstGeom>
          <a:noFill/>
          <a:ln>
            <a:noFill/>
          </a:ln>
        </p:spPr>
        <p:txBody>
          <a:bodyPr/>
          <a:lstStyle/>
          <a:p>
            <a:endParaRPr lang="en-CA"/>
          </a:p>
        </p:txBody>
      </p:sp>
      <p:sp>
        <p:nvSpPr>
          <p:cNvPr id="1184" name="Google Shape;1184;p193"/>
          <p:cNvSpPr>
            <a:spLocks noGrp="1"/>
          </p:cNvSpPr>
          <p:nvPr>
            <p:ph type="pic" idx="4"/>
          </p:nvPr>
        </p:nvSpPr>
        <p:spPr>
          <a:xfrm>
            <a:off x="6096000" y="4379314"/>
            <a:ext cx="2513301" cy="2478686"/>
          </a:xfrm>
          <a:prstGeom prst="rect">
            <a:avLst/>
          </a:prstGeom>
          <a:noFill/>
          <a:ln>
            <a:noFill/>
          </a:ln>
        </p:spPr>
        <p:txBody>
          <a:bodyPr/>
          <a:lstStyle/>
          <a:p>
            <a:endParaRPr lang="en-CA"/>
          </a:p>
        </p:txBody>
      </p:sp>
      <p:sp>
        <p:nvSpPr>
          <p:cNvPr id="1185" name="Google Shape;1185;p193"/>
          <p:cNvSpPr>
            <a:spLocks noGrp="1"/>
          </p:cNvSpPr>
          <p:nvPr>
            <p:ph type="pic" idx="5"/>
          </p:nvPr>
        </p:nvSpPr>
        <p:spPr>
          <a:xfrm>
            <a:off x="8730961" y="0"/>
            <a:ext cx="2513301" cy="2478686"/>
          </a:xfrm>
          <a:prstGeom prst="rect">
            <a:avLst/>
          </a:prstGeom>
          <a:noFill/>
          <a:ln>
            <a:noFill/>
          </a:ln>
        </p:spPr>
        <p:txBody>
          <a:bodyPr/>
          <a:lstStyle/>
          <a:p>
            <a:endParaRPr lang="en-CA"/>
          </a:p>
        </p:txBody>
      </p:sp>
      <p:sp>
        <p:nvSpPr>
          <p:cNvPr id="1186" name="Google Shape;1186;p193"/>
          <p:cNvSpPr>
            <a:spLocks noGrp="1"/>
          </p:cNvSpPr>
          <p:nvPr>
            <p:ph type="pic" idx="6"/>
          </p:nvPr>
        </p:nvSpPr>
        <p:spPr>
          <a:xfrm>
            <a:off x="8730960" y="2603500"/>
            <a:ext cx="2513301" cy="3235924"/>
          </a:xfrm>
          <a:prstGeom prst="rect">
            <a:avLst/>
          </a:prstGeom>
          <a:noFill/>
          <a:ln>
            <a:noFill/>
          </a:ln>
        </p:spPr>
        <p:txBody>
          <a:bodyPr/>
          <a:lstStyle/>
          <a:p>
            <a:endParaRPr lang="en-CA"/>
          </a:p>
        </p:txBody>
      </p:sp>
      <p:sp>
        <p:nvSpPr>
          <p:cNvPr id="1187" name="Google Shape;1187;p19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8" name="Google Shape;1188;p193"/>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9" name="Google Shape;1189;p19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 Simple Caret">
  <p:cSld name="Section Header - Simple Caret">
    <p:spTree>
      <p:nvGrpSpPr>
        <p:cNvPr id="1" name="Shape 127"/>
        <p:cNvGrpSpPr/>
        <p:nvPr/>
      </p:nvGrpSpPr>
      <p:grpSpPr>
        <a:xfrm>
          <a:off x="0" y="0"/>
          <a:ext cx="0" cy="0"/>
          <a:chOff x="0" y="0"/>
          <a:chExt cx="0" cy="0"/>
        </a:xfrm>
      </p:grpSpPr>
      <p:pic>
        <p:nvPicPr>
          <p:cNvPr id="128" name="Google Shape;128;p29"/>
          <p:cNvPicPr preferRelativeResize="0"/>
          <p:nvPr/>
        </p:nvPicPr>
        <p:blipFill rotWithShape="1">
          <a:blip r:embed="rId2">
            <a:alphaModFix amt="40000"/>
          </a:blip>
          <a:srcRect l="1820" t="-3412" r="29665" b="7895"/>
          <a:stretch/>
        </p:blipFill>
        <p:spPr>
          <a:xfrm>
            <a:off x="3948051" y="1111346"/>
            <a:ext cx="8243949" cy="5746654"/>
          </a:xfrm>
          <a:prstGeom prst="rect">
            <a:avLst/>
          </a:prstGeom>
          <a:noFill/>
          <a:ln>
            <a:noFill/>
          </a:ln>
        </p:spPr>
      </p:pic>
      <p:pic>
        <p:nvPicPr>
          <p:cNvPr id="129" name="Google Shape;129;p29"/>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30" name="Google Shape;130;p29"/>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29"/>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29"/>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
        <p:nvSpPr>
          <p:cNvPr id="133" name="Google Shape;133;p29"/>
          <p:cNvSpPr txBox="1">
            <a:spLocks noGrp="1"/>
          </p:cNvSpPr>
          <p:nvPr>
            <p:ph type="ctrTitle"/>
          </p:nvPr>
        </p:nvSpPr>
        <p:spPr>
          <a:xfrm>
            <a:off x="695325" y="1792371"/>
            <a:ext cx="5329237" cy="2765968"/>
          </a:xfrm>
          <a:prstGeom prst="rect">
            <a:avLst/>
          </a:prstGeom>
          <a:noFill/>
          <a:ln w="38100" cap="flat" cmpd="sng">
            <a:solidFill>
              <a:schemeClr val="accent4"/>
            </a:solidFill>
            <a:prstDash val="solid"/>
            <a:round/>
            <a:headEnd type="none" w="sm" len="sm"/>
            <a:tailEnd type="none" w="sm" len="sm"/>
          </a:ln>
        </p:spPr>
        <p:txBody>
          <a:bodyPr spcFirstLastPara="1" wrap="square" lIns="91425" tIns="246875" rIns="91425" bIns="45700" anchor="t" anchorCtr="0">
            <a:normAutofit/>
          </a:bodyPr>
          <a:lstStyle>
            <a:lvl1pPr lvl="0" algn="l">
              <a:lnSpc>
                <a:spcPct val="90000"/>
              </a:lnSpc>
              <a:spcBef>
                <a:spcPts val="0"/>
              </a:spcBef>
              <a:spcAft>
                <a:spcPts val="0"/>
              </a:spcAft>
              <a:buClr>
                <a:schemeClr val="dk2"/>
              </a:buClr>
              <a:buSzPts val="3200"/>
              <a:buFont typeface="Arial"/>
              <a:buNone/>
              <a:defRPr sz="32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matchingName="Images with Descriptions - 2">
  <p:cSld name="Images with Descriptions - 2">
    <p:spTree>
      <p:nvGrpSpPr>
        <p:cNvPr id="1" name="Shape 1190"/>
        <p:cNvGrpSpPr/>
        <p:nvPr/>
      </p:nvGrpSpPr>
      <p:grpSpPr>
        <a:xfrm>
          <a:off x="0" y="0"/>
          <a:ext cx="0" cy="0"/>
          <a:chOff x="0" y="0"/>
          <a:chExt cx="0" cy="0"/>
        </a:xfrm>
      </p:grpSpPr>
      <p:sp>
        <p:nvSpPr>
          <p:cNvPr id="1191" name="Google Shape;1191;p194"/>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2" name="Google Shape;1192;p194"/>
          <p:cNvSpPr>
            <a:spLocks noGrp="1"/>
          </p:cNvSpPr>
          <p:nvPr>
            <p:ph type="pic" idx="2"/>
          </p:nvPr>
        </p:nvSpPr>
        <p:spPr>
          <a:xfrm>
            <a:off x="422226" y="1592263"/>
            <a:ext cx="1137600" cy="1137600"/>
          </a:xfrm>
          <a:prstGeom prst="ellipse">
            <a:avLst/>
          </a:prstGeom>
          <a:noFill/>
          <a:ln>
            <a:noFill/>
          </a:ln>
        </p:spPr>
        <p:txBody>
          <a:bodyPr/>
          <a:lstStyle/>
          <a:p>
            <a:endParaRPr lang="en-CA"/>
          </a:p>
        </p:txBody>
      </p:sp>
      <p:sp>
        <p:nvSpPr>
          <p:cNvPr id="1193" name="Google Shape;1193;p194"/>
          <p:cNvSpPr txBox="1">
            <a:spLocks noGrp="1"/>
          </p:cNvSpPr>
          <p:nvPr>
            <p:ph type="body" idx="1"/>
          </p:nvPr>
        </p:nvSpPr>
        <p:spPr>
          <a:xfrm>
            <a:off x="1814500" y="1592262"/>
            <a:ext cx="3568714" cy="4176713"/>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4" name="Google Shape;1194;p194"/>
          <p:cNvSpPr>
            <a:spLocks noGrp="1"/>
          </p:cNvSpPr>
          <p:nvPr>
            <p:ph type="pic" idx="3"/>
          </p:nvPr>
        </p:nvSpPr>
        <p:spPr>
          <a:xfrm>
            <a:off x="6428005" y="1592263"/>
            <a:ext cx="1137600" cy="1137600"/>
          </a:xfrm>
          <a:prstGeom prst="ellipse">
            <a:avLst/>
          </a:prstGeom>
          <a:noFill/>
          <a:ln>
            <a:noFill/>
          </a:ln>
        </p:spPr>
        <p:txBody>
          <a:bodyPr/>
          <a:lstStyle/>
          <a:p>
            <a:endParaRPr lang="en-CA"/>
          </a:p>
        </p:txBody>
      </p:sp>
      <p:sp>
        <p:nvSpPr>
          <p:cNvPr id="1195" name="Google Shape;1195;p194"/>
          <p:cNvSpPr txBox="1">
            <a:spLocks noGrp="1"/>
          </p:cNvSpPr>
          <p:nvPr>
            <p:ph type="body" idx="4"/>
          </p:nvPr>
        </p:nvSpPr>
        <p:spPr>
          <a:xfrm>
            <a:off x="7820279" y="1592263"/>
            <a:ext cx="3568714"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6" name="Google Shape;1196;p19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7" name="Google Shape;1197;p19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8" name="Google Shape;1198;p19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199" name="Google Shape;1199;p194"/>
          <p:cNvCxnSpPr/>
          <p:nvPr/>
        </p:nvCxnSpPr>
        <p:spPr>
          <a:xfrm>
            <a:off x="6096000"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matchingName="Images with Descriptions - 3">
  <p:cSld name="Images with Descriptions - 3">
    <p:spTree>
      <p:nvGrpSpPr>
        <p:cNvPr id="1" name="Shape 1200"/>
        <p:cNvGrpSpPr/>
        <p:nvPr/>
      </p:nvGrpSpPr>
      <p:grpSpPr>
        <a:xfrm>
          <a:off x="0" y="0"/>
          <a:ext cx="0" cy="0"/>
          <a:chOff x="0" y="0"/>
          <a:chExt cx="0" cy="0"/>
        </a:xfrm>
      </p:grpSpPr>
      <p:sp>
        <p:nvSpPr>
          <p:cNvPr id="1201" name="Google Shape;1201;p195"/>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2" name="Google Shape;1202;p195"/>
          <p:cNvSpPr>
            <a:spLocks noGrp="1"/>
          </p:cNvSpPr>
          <p:nvPr>
            <p:ph type="pic" idx="2"/>
          </p:nvPr>
        </p:nvSpPr>
        <p:spPr>
          <a:xfrm>
            <a:off x="893653" y="1592263"/>
            <a:ext cx="1137600" cy="1137600"/>
          </a:xfrm>
          <a:prstGeom prst="ellipse">
            <a:avLst/>
          </a:prstGeom>
          <a:noFill/>
          <a:ln>
            <a:noFill/>
          </a:ln>
        </p:spPr>
        <p:txBody>
          <a:bodyPr/>
          <a:lstStyle/>
          <a:p>
            <a:endParaRPr lang="en-CA"/>
          </a:p>
        </p:txBody>
      </p:sp>
      <p:sp>
        <p:nvSpPr>
          <p:cNvPr id="1203" name="Google Shape;1203;p195"/>
          <p:cNvSpPr txBox="1">
            <a:spLocks noGrp="1"/>
          </p:cNvSpPr>
          <p:nvPr>
            <p:ph type="body" idx="1"/>
          </p:nvPr>
        </p:nvSpPr>
        <p:spPr>
          <a:xfrm>
            <a:off x="893653" y="2921671"/>
            <a:ext cx="2855387"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04" name="Google Shape;1204;p195"/>
          <p:cNvSpPr>
            <a:spLocks noGrp="1"/>
          </p:cNvSpPr>
          <p:nvPr>
            <p:ph type="pic" idx="3"/>
          </p:nvPr>
        </p:nvSpPr>
        <p:spPr>
          <a:xfrm>
            <a:off x="4434620" y="1592263"/>
            <a:ext cx="1137600" cy="1137600"/>
          </a:xfrm>
          <a:prstGeom prst="ellipse">
            <a:avLst/>
          </a:prstGeom>
          <a:noFill/>
          <a:ln>
            <a:noFill/>
          </a:ln>
        </p:spPr>
        <p:txBody>
          <a:bodyPr/>
          <a:lstStyle/>
          <a:p>
            <a:endParaRPr lang="en-CA"/>
          </a:p>
        </p:txBody>
      </p:sp>
      <p:sp>
        <p:nvSpPr>
          <p:cNvPr id="1205" name="Google Shape;1205;p195"/>
          <p:cNvSpPr txBox="1">
            <a:spLocks noGrp="1"/>
          </p:cNvSpPr>
          <p:nvPr>
            <p:ph type="body" idx="4"/>
          </p:nvPr>
        </p:nvSpPr>
        <p:spPr>
          <a:xfrm>
            <a:off x="4440238" y="2921671"/>
            <a:ext cx="2849769"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06" name="Google Shape;1206;p195"/>
          <p:cNvSpPr>
            <a:spLocks noGrp="1"/>
          </p:cNvSpPr>
          <p:nvPr>
            <p:ph type="pic" idx="5"/>
          </p:nvPr>
        </p:nvSpPr>
        <p:spPr>
          <a:xfrm>
            <a:off x="7975587" y="1592263"/>
            <a:ext cx="1137600" cy="1137600"/>
          </a:xfrm>
          <a:prstGeom prst="ellipse">
            <a:avLst/>
          </a:prstGeom>
          <a:noFill/>
          <a:ln>
            <a:noFill/>
          </a:ln>
        </p:spPr>
        <p:txBody>
          <a:bodyPr/>
          <a:lstStyle/>
          <a:p>
            <a:endParaRPr lang="en-CA"/>
          </a:p>
        </p:txBody>
      </p:sp>
      <p:sp>
        <p:nvSpPr>
          <p:cNvPr id="1207" name="Google Shape;1207;p195"/>
          <p:cNvSpPr txBox="1">
            <a:spLocks noGrp="1"/>
          </p:cNvSpPr>
          <p:nvPr>
            <p:ph type="body" idx="6"/>
          </p:nvPr>
        </p:nvSpPr>
        <p:spPr>
          <a:xfrm>
            <a:off x="7975587" y="2921671"/>
            <a:ext cx="2855387"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08" name="Google Shape;1208;p195"/>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9" name="Google Shape;1209;p195"/>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0" name="Google Shape;1210;p195"/>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211" name="Google Shape;1211;p195"/>
          <p:cNvCxnSpPr/>
          <p:nvPr/>
        </p:nvCxnSpPr>
        <p:spPr>
          <a:xfrm>
            <a:off x="4099380" y="2996317"/>
            <a:ext cx="0" cy="2772658"/>
          </a:xfrm>
          <a:prstGeom prst="straightConnector1">
            <a:avLst/>
          </a:prstGeom>
          <a:noFill/>
          <a:ln w="9525" cap="flat" cmpd="sng">
            <a:solidFill>
              <a:schemeClr val="dk1"/>
            </a:solidFill>
            <a:prstDash val="solid"/>
            <a:miter lim="800000"/>
            <a:headEnd type="none" w="sm" len="sm"/>
            <a:tailEnd type="none" w="sm" len="sm"/>
          </a:ln>
        </p:spPr>
      </p:cxnSp>
      <p:cxnSp>
        <p:nvCxnSpPr>
          <p:cNvPr id="1212" name="Google Shape;1212;p195"/>
          <p:cNvCxnSpPr/>
          <p:nvPr/>
        </p:nvCxnSpPr>
        <p:spPr>
          <a:xfrm>
            <a:off x="7633533" y="2996317"/>
            <a:ext cx="0" cy="2772658"/>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matchingName="Images with Descriptions - 4">
  <p:cSld name="Images with Descriptions - 4">
    <p:spTree>
      <p:nvGrpSpPr>
        <p:cNvPr id="1" name="Shape 1213"/>
        <p:cNvGrpSpPr/>
        <p:nvPr/>
      </p:nvGrpSpPr>
      <p:grpSpPr>
        <a:xfrm>
          <a:off x="0" y="0"/>
          <a:ext cx="0" cy="0"/>
          <a:chOff x="0" y="0"/>
          <a:chExt cx="0" cy="0"/>
        </a:xfrm>
      </p:grpSpPr>
      <p:sp>
        <p:nvSpPr>
          <p:cNvPr id="1214" name="Google Shape;1214;p196"/>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5" name="Google Shape;1215;p196"/>
          <p:cNvSpPr>
            <a:spLocks noGrp="1"/>
          </p:cNvSpPr>
          <p:nvPr>
            <p:ph type="pic" idx="2"/>
          </p:nvPr>
        </p:nvSpPr>
        <p:spPr>
          <a:xfrm>
            <a:off x="893653" y="1593274"/>
            <a:ext cx="1137600" cy="1137600"/>
          </a:xfrm>
          <a:prstGeom prst="ellipse">
            <a:avLst/>
          </a:prstGeom>
          <a:noFill/>
          <a:ln>
            <a:noFill/>
          </a:ln>
        </p:spPr>
        <p:txBody>
          <a:bodyPr/>
          <a:lstStyle/>
          <a:p>
            <a:endParaRPr lang="en-CA"/>
          </a:p>
        </p:txBody>
      </p:sp>
      <p:sp>
        <p:nvSpPr>
          <p:cNvPr id="1216" name="Google Shape;1216;p196"/>
          <p:cNvSpPr txBox="1">
            <a:spLocks noGrp="1"/>
          </p:cNvSpPr>
          <p:nvPr>
            <p:ph type="body" idx="1"/>
          </p:nvPr>
        </p:nvSpPr>
        <p:spPr>
          <a:xfrm>
            <a:off x="2285928" y="1603663"/>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17" name="Google Shape;1217;p196"/>
          <p:cNvSpPr>
            <a:spLocks noGrp="1"/>
          </p:cNvSpPr>
          <p:nvPr>
            <p:ph type="pic" idx="3"/>
          </p:nvPr>
        </p:nvSpPr>
        <p:spPr>
          <a:xfrm>
            <a:off x="6426706" y="1593274"/>
            <a:ext cx="1137600" cy="1137600"/>
          </a:xfrm>
          <a:prstGeom prst="ellipse">
            <a:avLst/>
          </a:prstGeom>
          <a:noFill/>
          <a:ln>
            <a:noFill/>
          </a:ln>
        </p:spPr>
        <p:txBody>
          <a:bodyPr/>
          <a:lstStyle/>
          <a:p>
            <a:endParaRPr lang="en-CA"/>
          </a:p>
        </p:txBody>
      </p:sp>
      <p:sp>
        <p:nvSpPr>
          <p:cNvPr id="1218" name="Google Shape;1218;p196"/>
          <p:cNvSpPr txBox="1">
            <a:spLocks noGrp="1"/>
          </p:cNvSpPr>
          <p:nvPr>
            <p:ph type="body" idx="4"/>
          </p:nvPr>
        </p:nvSpPr>
        <p:spPr>
          <a:xfrm>
            <a:off x="7818981" y="1591731"/>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19" name="Google Shape;1219;p196"/>
          <p:cNvSpPr>
            <a:spLocks noGrp="1"/>
          </p:cNvSpPr>
          <p:nvPr>
            <p:ph type="pic" idx="5"/>
          </p:nvPr>
        </p:nvSpPr>
        <p:spPr>
          <a:xfrm>
            <a:off x="893653" y="4003260"/>
            <a:ext cx="1137600" cy="1137600"/>
          </a:xfrm>
          <a:prstGeom prst="ellipse">
            <a:avLst/>
          </a:prstGeom>
          <a:noFill/>
          <a:ln>
            <a:noFill/>
          </a:ln>
        </p:spPr>
        <p:txBody>
          <a:bodyPr/>
          <a:lstStyle/>
          <a:p>
            <a:endParaRPr lang="en-CA"/>
          </a:p>
        </p:txBody>
      </p:sp>
      <p:sp>
        <p:nvSpPr>
          <p:cNvPr id="1220" name="Google Shape;1220;p196"/>
          <p:cNvSpPr txBox="1">
            <a:spLocks noGrp="1"/>
          </p:cNvSpPr>
          <p:nvPr>
            <p:ph type="body" idx="6"/>
          </p:nvPr>
        </p:nvSpPr>
        <p:spPr>
          <a:xfrm>
            <a:off x="2285928" y="4013649"/>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21" name="Google Shape;1221;p196"/>
          <p:cNvSpPr>
            <a:spLocks noGrp="1"/>
          </p:cNvSpPr>
          <p:nvPr>
            <p:ph type="pic" idx="7"/>
          </p:nvPr>
        </p:nvSpPr>
        <p:spPr>
          <a:xfrm>
            <a:off x="6426706" y="4003260"/>
            <a:ext cx="1137600" cy="1137600"/>
          </a:xfrm>
          <a:prstGeom prst="ellipse">
            <a:avLst/>
          </a:prstGeom>
          <a:noFill/>
          <a:ln>
            <a:noFill/>
          </a:ln>
        </p:spPr>
        <p:txBody>
          <a:bodyPr/>
          <a:lstStyle/>
          <a:p>
            <a:endParaRPr lang="en-CA"/>
          </a:p>
        </p:txBody>
      </p:sp>
      <p:sp>
        <p:nvSpPr>
          <p:cNvPr id="1222" name="Google Shape;1222;p196"/>
          <p:cNvSpPr txBox="1">
            <a:spLocks noGrp="1"/>
          </p:cNvSpPr>
          <p:nvPr>
            <p:ph type="body" idx="8"/>
          </p:nvPr>
        </p:nvSpPr>
        <p:spPr>
          <a:xfrm>
            <a:off x="7818981" y="4001717"/>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23" name="Google Shape;1223;p196"/>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4" name="Google Shape;1224;p196"/>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5" name="Google Shape;1225;p196"/>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226" name="Google Shape;1226;p196"/>
          <p:cNvCxnSpPr/>
          <p:nvPr/>
        </p:nvCxnSpPr>
        <p:spPr>
          <a:xfrm>
            <a:off x="774503" y="3695202"/>
            <a:ext cx="10642995" cy="0"/>
          </a:xfrm>
          <a:prstGeom prst="straightConnector1">
            <a:avLst/>
          </a:prstGeom>
          <a:noFill/>
          <a:ln w="9525" cap="flat" cmpd="sng">
            <a:solidFill>
              <a:schemeClr val="dk1"/>
            </a:solidFill>
            <a:prstDash val="solid"/>
            <a:miter lim="800000"/>
            <a:headEnd type="none" w="sm" len="sm"/>
            <a:tailEnd type="none" w="sm" len="sm"/>
          </a:ln>
        </p:spPr>
      </p:cxnSp>
      <p:cxnSp>
        <p:nvCxnSpPr>
          <p:cNvPr id="1227" name="Google Shape;1227;p196"/>
          <p:cNvCxnSpPr/>
          <p:nvPr/>
        </p:nvCxnSpPr>
        <p:spPr>
          <a:xfrm>
            <a:off x="6096000" y="1592263"/>
            <a:ext cx="0" cy="4172476"/>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matchingName="Content with Quote">
  <p:cSld name="Content with Quote">
    <p:spTree>
      <p:nvGrpSpPr>
        <p:cNvPr id="1" name="Shape 1228"/>
        <p:cNvGrpSpPr/>
        <p:nvPr/>
      </p:nvGrpSpPr>
      <p:grpSpPr>
        <a:xfrm>
          <a:off x="0" y="0"/>
          <a:ext cx="0" cy="0"/>
          <a:chOff x="0" y="0"/>
          <a:chExt cx="0" cy="0"/>
        </a:xfrm>
      </p:grpSpPr>
      <p:sp>
        <p:nvSpPr>
          <p:cNvPr id="1229" name="Google Shape;1229;p197"/>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0" name="Google Shape;1230;p197"/>
          <p:cNvSpPr txBox="1">
            <a:spLocks noGrp="1"/>
          </p:cNvSpPr>
          <p:nvPr>
            <p:ph type="body" idx="1"/>
          </p:nvPr>
        </p:nvSpPr>
        <p:spPr>
          <a:xfrm>
            <a:off x="381000" y="1592263"/>
            <a:ext cx="6429371" cy="4176711"/>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31" name="Google Shape;1231;p197"/>
          <p:cNvSpPr>
            <a:spLocks noGrp="1"/>
          </p:cNvSpPr>
          <p:nvPr>
            <p:ph type="pic" idx="2"/>
          </p:nvPr>
        </p:nvSpPr>
        <p:spPr>
          <a:xfrm>
            <a:off x="7840654" y="1596280"/>
            <a:ext cx="635047" cy="429087"/>
          </a:xfrm>
          <a:prstGeom prst="rect">
            <a:avLst/>
          </a:prstGeom>
          <a:noFill/>
          <a:ln>
            <a:noFill/>
          </a:ln>
        </p:spPr>
        <p:txBody>
          <a:bodyPr/>
          <a:lstStyle/>
          <a:p>
            <a:endParaRPr lang="en-CA"/>
          </a:p>
        </p:txBody>
      </p:sp>
      <p:sp>
        <p:nvSpPr>
          <p:cNvPr id="1232" name="Google Shape;1232;p197"/>
          <p:cNvSpPr txBox="1">
            <a:spLocks noGrp="1"/>
          </p:cNvSpPr>
          <p:nvPr>
            <p:ph type="body" idx="3"/>
          </p:nvPr>
        </p:nvSpPr>
        <p:spPr>
          <a:xfrm>
            <a:off x="7761326" y="2124222"/>
            <a:ext cx="3575050" cy="2598864"/>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1600"/>
              </a:spcBef>
              <a:spcAft>
                <a:spcPts val="0"/>
              </a:spcAft>
              <a:buClr>
                <a:schemeClr val="dk1"/>
              </a:buClr>
              <a:buSzPts val="2200"/>
              <a:buFont typeface="Arial"/>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33" name="Google Shape;1233;p197"/>
          <p:cNvSpPr>
            <a:spLocks noGrp="1"/>
          </p:cNvSpPr>
          <p:nvPr>
            <p:ph type="pic" idx="4"/>
          </p:nvPr>
        </p:nvSpPr>
        <p:spPr>
          <a:xfrm>
            <a:off x="7818016" y="4888192"/>
            <a:ext cx="828000" cy="828000"/>
          </a:xfrm>
          <a:prstGeom prst="ellipse">
            <a:avLst/>
          </a:prstGeom>
          <a:noFill/>
          <a:ln>
            <a:noFill/>
          </a:ln>
        </p:spPr>
        <p:txBody>
          <a:bodyPr/>
          <a:lstStyle/>
          <a:p>
            <a:endParaRPr lang="en-CA"/>
          </a:p>
        </p:txBody>
      </p:sp>
      <p:sp>
        <p:nvSpPr>
          <p:cNvPr id="1234" name="Google Shape;1234;p197"/>
          <p:cNvSpPr txBox="1">
            <a:spLocks noGrp="1"/>
          </p:cNvSpPr>
          <p:nvPr>
            <p:ph type="body" idx="5"/>
          </p:nvPr>
        </p:nvSpPr>
        <p:spPr>
          <a:xfrm>
            <a:off x="8772314" y="5077459"/>
            <a:ext cx="256406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35" name="Google Shape;1235;p197"/>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6" name="Google Shape;1236;p197"/>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7" name="Google Shape;1237;p197"/>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238" name="Google Shape;1238;p197"/>
          <p:cNvCxnSpPr/>
          <p:nvPr/>
        </p:nvCxnSpPr>
        <p:spPr>
          <a:xfrm>
            <a:off x="7524750" y="1592264"/>
            <a:ext cx="0" cy="4176710"/>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Content, Subhead with Quote">
  <p:cSld name="Content, Subhead with Quote">
    <p:spTree>
      <p:nvGrpSpPr>
        <p:cNvPr id="1" name="Shape 1239"/>
        <p:cNvGrpSpPr/>
        <p:nvPr/>
      </p:nvGrpSpPr>
      <p:grpSpPr>
        <a:xfrm>
          <a:off x="0" y="0"/>
          <a:ext cx="0" cy="0"/>
          <a:chOff x="0" y="0"/>
          <a:chExt cx="0" cy="0"/>
        </a:xfrm>
      </p:grpSpPr>
      <p:sp>
        <p:nvSpPr>
          <p:cNvPr id="1240" name="Google Shape;1240;p198"/>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1" name="Google Shape;1241;p198"/>
          <p:cNvSpPr txBox="1">
            <a:spLocks noGrp="1"/>
          </p:cNvSpPr>
          <p:nvPr>
            <p:ph type="body" idx="1"/>
          </p:nvPr>
        </p:nvSpPr>
        <p:spPr>
          <a:xfrm>
            <a:off x="381000" y="1592263"/>
            <a:ext cx="64293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2" name="Google Shape;1242;p198"/>
          <p:cNvSpPr txBox="1">
            <a:spLocks noGrp="1"/>
          </p:cNvSpPr>
          <p:nvPr>
            <p:ph type="body" idx="2"/>
          </p:nvPr>
        </p:nvSpPr>
        <p:spPr>
          <a:xfrm>
            <a:off x="381000" y="2145967"/>
            <a:ext cx="6429375"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3" name="Google Shape;1243;p198"/>
          <p:cNvSpPr>
            <a:spLocks noGrp="1"/>
          </p:cNvSpPr>
          <p:nvPr>
            <p:ph type="pic" idx="3"/>
          </p:nvPr>
        </p:nvSpPr>
        <p:spPr>
          <a:xfrm>
            <a:off x="7840654" y="1596280"/>
            <a:ext cx="635047" cy="429087"/>
          </a:xfrm>
          <a:prstGeom prst="rect">
            <a:avLst/>
          </a:prstGeom>
          <a:noFill/>
          <a:ln>
            <a:noFill/>
          </a:ln>
        </p:spPr>
        <p:txBody>
          <a:bodyPr/>
          <a:lstStyle/>
          <a:p>
            <a:endParaRPr lang="en-CA"/>
          </a:p>
        </p:txBody>
      </p:sp>
      <p:sp>
        <p:nvSpPr>
          <p:cNvPr id="1244" name="Google Shape;1244;p198"/>
          <p:cNvSpPr txBox="1">
            <a:spLocks noGrp="1"/>
          </p:cNvSpPr>
          <p:nvPr>
            <p:ph type="body" idx="4"/>
          </p:nvPr>
        </p:nvSpPr>
        <p:spPr>
          <a:xfrm>
            <a:off x="7761326" y="2124222"/>
            <a:ext cx="3575050" cy="2598864"/>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5" name="Google Shape;1245;p198"/>
          <p:cNvSpPr>
            <a:spLocks noGrp="1"/>
          </p:cNvSpPr>
          <p:nvPr>
            <p:ph type="pic" idx="5"/>
          </p:nvPr>
        </p:nvSpPr>
        <p:spPr>
          <a:xfrm>
            <a:off x="7818016" y="4888192"/>
            <a:ext cx="828000" cy="828000"/>
          </a:xfrm>
          <a:prstGeom prst="ellipse">
            <a:avLst/>
          </a:prstGeom>
          <a:noFill/>
          <a:ln>
            <a:noFill/>
          </a:ln>
        </p:spPr>
        <p:txBody>
          <a:bodyPr/>
          <a:lstStyle/>
          <a:p>
            <a:endParaRPr lang="en-CA"/>
          </a:p>
        </p:txBody>
      </p:sp>
      <p:sp>
        <p:nvSpPr>
          <p:cNvPr id="1246" name="Google Shape;1246;p198"/>
          <p:cNvSpPr txBox="1">
            <a:spLocks noGrp="1"/>
          </p:cNvSpPr>
          <p:nvPr>
            <p:ph type="body" idx="6"/>
          </p:nvPr>
        </p:nvSpPr>
        <p:spPr>
          <a:xfrm>
            <a:off x="8772314" y="5077459"/>
            <a:ext cx="256406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7" name="Google Shape;1247;p198"/>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8" name="Google Shape;1248;p198"/>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9" name="Google Shape;1249;p198"/>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250" name="Google Shape;1250;p198"/>
          <p:cNvCxnSpPr/>
          <p:nvPr/>
        </p:nvCxnSpPr>
        <p:spPr>
          <a:xfrm>
            <a:off x="7524750" y="1592264"/>
            <a:ext cx="0" cy="4176710"/>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matchingName="Quote - Photo, Gradient Overlay">
  <p:cSld name="Quote - Photo, Gradient Overlay">
    <p:bg>
      <p:bgPr>
        <a:solidFill>
          <a:srgbClr val="FDFAEE"/>
        </a:solidFill>
        <a:effectLst/>
      </p:bgPr>
    </p:bg>
    <p:spTree>
      <p:nvGrpSpPr>
        <p:cNvPr id="1" name="Shape 1251"/>
        <p:cNvGrpSpPr/>
        <p:nvPr/>
      </p:nvGrpSpPr>
      <p:grpSpPr>
        <a:xfrm>
          <a:off x="0" y="0"/>
          <a:ext cx="0" cy="0"/>
          <a:chOff x="0" y="0"/>
          <a:chExt cx="0" cy="0"/>
        </a:xfrm>
      </p:grpSpPr>
      <p:sp>
        <p:nvSpPr>
          <p:cNvPr id="1252" name="Google Shape;1252;p199"/>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3" name="Google Shape;1253;p199"/>
          <p:cNvSpPr>
            <a:spLocks noGrp="1"/>
          </p:cNvSpPr>
          <p:nvPr>
            <p:ph type="pic" idx="2"/>
          </p:nvPr>
        </p:nvSpPr>
        <p:spPr>
          <a:xfrm>
            <a:off x="0" y="0"/>
            <a:ext cx="12192000" cy="6858000"/>
          </a:xfrm>
          <a:prstGeom prst="rect">
            <a:avLst/>
          </a:prstGeom>
          <a:noFill/>
          <a:ln>
            <a:noFill/>
          </a:ln>
        </p:spPr>
        <p:txBody>
          <a:bodyPr/>
          <a:lstStyle/>
          <a:p>
            <a:endParaRPr lang="en-CA"/>
          </a:p>
        </p:txBody>
      </p:sp>
      <p:sp>
        <p:nvSpPr>
          <p:cNvPr id="1254" name="Google Shape;1254;p199"/>
          <p:cNvSpPr txBox="1">
            <a:spLocks noGrp="1"/>
          </p:cNvSpPr>
          <p:nvPr>
            <p:ph type="body" idx="1"/>
          </p:nvPr>
        </p:nvSpPr>
        <p:spPr>
          <a:xfrm>
            <a:off x="0" y="0"/>
            <a:ext cx="8239125" cy="6858000"/>
          </a:xfrm>
          <a:prstGeom prst="rect">
            <a:avLst/>
          </a:prstGeom>
          <a:gradFill>
            <a:gsLst>
              <a:gs pos="0">
                <a:srgbClr val="000000">
                  <a:alpha val="45490"/>
                </a:srgbClr>
              </a:gs>
              <a:gs pos="65000">
                <a:srgbClr val="000000">
                  <a:alpha val="45490"/>
                </a:srgbClr>
              </a:gs>
              <a:gs pos="100000">
                <a:srgbClr val="000000">
                  <a:alpha val="0"/>
                </a:srgbClr>
              </a:gs>
            </a:gsLst>
            <a:lin ang="0" scaled="0"/>
          </a:gradFill>
          <a:ln w="9525" cap="flat" cmpd="sng">
            <a:solidFill>
              <a:schemeClr val="dk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55" name="Google Shape;1255;p199"/>
          <p:cNvSpPr>
            <a:spLocks noGrp="1"/>
          </p:cNvSpPr>
          <p:nvPr>
            <p:ph type="pic" idx="3"/>
          </p:nvPr>
        </p:nvSpPr>
        <p:spPr>
          <a:xfrm>
            <a:off x="868316" y="1056391"/>
            <a:ext cx="635047" cy="429087"/>
          </a:xfrm>
          <a:prstGeom prst="rect">
            <a:avLst/>
          </a:prstGeom>
          <a:noFill/>
          <a:ln>
            <a:noFill/>
          </a:ln>
        </p:spPr>
        <p:txBody>
          <a:bodyPr/>
          <a:lstStyle/>
          <a:p>
            <a:endParaRPr lang="en-CA"/>
          </a:p>
        </p:txBody>
      </p:sp>
      <p:sp>
        <p:nvSpPr>
          <p:cNvPr id="1256" name="Google Shape;1256;p199"/>
          <p:cNvSpPr txBox="1">
            <a:spLocks noGrp="1"/>
          </p:cNvSpPr>
          <p:nvPr>
            <p:ph type="body" idx="4"/>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lt1"/>
              </a:buClr>
              <a:buSzPts val="2800"/>
              <a:buNone/>
              <a:defRPr sz="2800" b="0" i="0">
                <a:latin typeface="Times"/>
                <a:ea typeface="Times"/>
                <a:cs typeface="Times"/>
                <a:sym typeface="Times"/>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57" name="Google Shape;1257;p199"/>
          <p:cNvSpPr>
            <a:spLocks noGrp="1"/>
          </p:cNvSpPr>
          <p:nvPr>
            <p:ph type="pic" idx="5"/>
          </p:nvPr>
        </p:nvSpPr>
        <p:spPr>
          <a:xfrm>
            <a:off x="873510" y="3979812"/>
            <a:ext cx="828000" cy="828000"/>
          </a:xfrm>
          <a:prstGeom prst="ellipse">
            <a:avLst/>
          </a:prstGeom>
          <a:noFill/>
          <a:ln>
            <a:noFill/>
          </a:ln>
        </p:spPr>
        <p:txBody>
          <a:bodyPr/>
          <a:lstStyle/>
          <a:p>
            <a:endParaRPr lang="en-CA"/>
          </a:p>
        </p:txBody>
      </p:sp>
      <p:sp>
        <p:nvSpPr>
          <p:cNvPr id="1258" name="Google Shape;1258;p199"/>
          <p:cNvSpPr txBox="1">
            <a:spLocks noGrp="1"/>
          </p:cNvSpPr>
          <p:nvPr>
            <p:ph type="body" idx="6"/>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lt1"/>
              </a:buClr>
              <a:buSzPts val="1200"/>
              <a:buNone/>
              <a:defRPr sz="1200" b="0"/>
            </a:lvl1pPr>
            <a:lvl2pPr marL="914400" lvl="1" indent="-228600" algn="l">
              <a:lnSpc>
                <a:spcPct val="110000"/>
              </a:lnSpc>
              <a:spcBef>
                <a:spcPts val="0"/>
              </a:spcBef>
              <a:spcAft>
                <a:spcPts val="0"/>
              </a:spcAft>
              <a:buClr>
                <a:schemeClr val="lt1"/>
              </a:buClr>
              <a:buSzPts val="1020"/>
              <a:buNone/>
              <a:defRPr sz="1200"/>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59" name="Google Shape;1259;p199"/>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0" name="Google Shape;1260;p199"/>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1" name="Google Shape;1261;p199"/>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showMasterSp="0" matchingName="Quote - Photo, Dark Box">
  <p:cSld name="Quote - Photo, Dark Box">
    <p:bg>
      <p:bgPr>
        <a:solidFill>
          <a:srgbClr val="FDFAEE"/>
        </a:solidFill>
        <a:effectLst/>
      </p:bgPr>
    </p:bg>
    <p:spTree>
      <p:nvGrpSpPr>
        <p:cNvPr id="1" name="Shape 1262"/>
        <p:cNvGrpSpPr/>
        <p:nvPr/>
      </p:nvGrpSpPr>
      <p:grpSpPr>
        <a:xfrm>
          <a:off x="0" y="0"/>
          <a:ext cx="0" cy="0"/>
          <a:chOff x="0" y="0"/>
          <a:chExt cx="0" cy="0"/>
        </a:xfrm>
      </p:grpSpPr>
      <p:sp>
        <p:nvSpPr>
          <p:cNvPr id="1263" name="Google Shape;1263;p200"/>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4" name="Google Shape;1264;p200"/>
          <p:cNvSpPr>
            <a:spLocks noGrp="1"/>
          </p:cNvSpPr>
          <p:nvPr>
            <p:ph type="pic" idx="2"/>
          </p:nvPr>
        </p:nvSpPr>
        <p:spPr>
          <a:xfrm>
            <a:off x="0" y="0"/>
            <a:ext cx="12192000" cy="6858000"/>
          </a:xfrm>
          <a:prstGeom prst="rect">
            <a:avLst/>
          </a:prstGeom>
          <a:noFill/>
          <a:ln>
            <a:noFill/>
          </a:ln>
        </p:spPr>
        <p:txBody>
          <a:bodyPr/>
          <a:lstStyle/>
          <a:p>
            <a:endParaRPr lang="en-CA"/>
          </a:p>
        </p:txBody>
      </p:sp>
      <p:sp>
        <p:nvSpPr>
          <p:cNvPr id="1265" name="Google Shape;1265;p200"/>
          <p:cNvSpPr txBox="1">
            <a:spLocks noGrp="1"/>
          </p:cNvSpPr>
          <p:nvPr>
            <p:ph type="body" idx="1"/>
          </p:nvPr>
        </p:nvSpPr>
        <p:spPr>
          <a:xfrm>
            <a:off x="762000" y="1417637"/>
            <a:ext cx="4316412" cy="4022726"/>
          </a:xfrm>
          <a:prstGeom prst="rect">
            <a:avLst/>
          </a:prstGeom>
          <a:solidFill>
            <a:schemeClr val="accent6">
              <a:alpha val="94509"/>
            </a:schemeClr>
          </a:solidFill>
          <a:ln w="9525" cap="flat" cmpd="sng">
            <a:solidFill>
              <a:schemeClr val="dk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66" name="Google Shape;1266;p200"/>
          <p:cNvSpPr>
            <a:spLocks noGrp="1"/>
          </p:cNvSpPr>
          <p:nvPr>
            <p:ph type="pic" idx="3"/>
          </p:nvPr>
        </p:nvSpPr>
        <p:spPr>
          <a:xfrm>
            <a:off x="1031866" y="1667452"/>
            <a:ext cx="635047" cy="429087"/>
          </a:xfrm>
          <a:prstGeom prst="rect">
            <a:avLst/>
          </a:prstGeom>
          <a:noFill/>
          <a:ln>
            <a:noFill/>
          </a:ln>
        </p:spPr>
        <p:txBody>
          <a:bodyPr/>
          <a:lstStyle/>
          <a:p>
            <a:endParaRPr lang="en-CA"/>
          </a:p>
        </p:txBody>
      </p:sp>
      <p:sp>
        <p:nvSpPr>
          <p:cNvPr id="1267" name="Google Shape;1267;p200"/>
          <p:cNvSpPr txBox="1">
            <a:spLocks noGrp="1"/>
          </p:cNvSpPr>
          <p:nvPr>
            <p:ph type="body" idx="4"/>
          </p:nvPr>
        </p:nvSpPr>
        <p:spPr>
          <a:xfrm>
            <a:off x="925550" y="2157131"/>
            <a:ext cx="3795132" cy="226610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lt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68" name="Google Shape;1268;p200"/>
          <p:cNvSpPr>
            <a:spLocks noGrp="1"/>
          </p:cNvSpPr>
          <p:nvPr>
            <p:ph type="pic" idx="5"/>
          </p:nvPr>
        </p:nvSpPr>
        <p:spPr>
          <a:xfrm>
            <a:off x="1037060" y="4423232"/>
            <a:ext cx="828000" cy="828000"/>
          </a:xfrm>
          <a:prstGeom prst="ellipse">
            <a:avLst/>
          </a:prstGeom>
          <a:noFill/>
          <a:ln>
            <a:noFill/>
          </a:ln>
        </p:spPr>
        <p:txBody>
          <a:bodyPr/>
          <a:lstStyle/>
          <a:p>
            <a:endParaRPr lang="en-CA"/>
          </a:p>
        </p:txBody>
      </p:sp>
      <p:sp>
        <p:nvSpPr>
          <p:cNvPr id="1269" name="Google Shape;1269;p200"/>
          <p:cNvSpPr txBox="1">
            <a:spLocks noGrp="1"/>
          </p:cNvSpPr>
          <p:nvPr>
            <p:ph type="body" idx="6"/>
          </p:nvPr>
        </p:nvSpPr>
        <p:spPr>
          <a:xfrm>
            <a:off x="1984378" y="4592142"/>
            <a:ext cx="280321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lt1"/>
              </a:buClr>
              <a:buSzPts val="1200"/>
              <a:buNone/>
              <a:defRPr sz="1200" b="0"/>
            </a:lvl1pPr>
            <a:lvl2pPr marL="914400" lvl="1" indent="-228600" algn="l">
              <a:lnSpc>
                <a:spcPct val="110000"/>
              </a:lnSpc>
              <a:spcBef>
                <a:spcPts val="0"/>
              </a:spcBef>
              <a:spcAft>
                <a:spcPts val="0"/>
              </a:spcAft>
              <a:buClr>
                <a:schemeClr val="lt1"/>
              </a:buClr>
              <a:buSzPts val="1020"/>
              <a:buNone/>
              <a:defRPr sz="1200"/>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70" name="Google Shape;1270;p200"/>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1" name="Google Shape;1271;p200"/>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2" name="Google Shape;1272;p200"/>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matchingName="Quote - Photo, Light Box">
  <p:cSld name="Quote - Photo, Light Box">
    <p:bg>
      <p:bgPr>
        <a:solidFill>
          <a:srgbClr val="FDFAEE"/>
        </a:solidFill>
        <a:effectLst/>
      </p:bgPr>
    </p:bg>
    <p:spTree>
      <p:nvGrpSpPr>
        <p:cNvPr id="1" name="Shape 1273"/>
        <p:cNvGrpSpPr/>
        <p:nvPr/>
      </p:nvGrpSpPr>
      <p:grpSpPr>
        <a:xfrm>
          <a:off x="0" y="0"/>
          <a:ext cx="0" cy="0"/>
          <a:chOff x="0" y="0"/>
          <a:chExt cx="0" cy="0"/>
        </a:xfrm>
      </p:grpSpPr>
      <p:sp>
        <p:nvSpPr>
          <p:cNvPr id="1274" name="Google Shape;1274;p201"/>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5" name="Google Shape;1275;p201"/>
          <p:cNvSpPr>
            <a:spLocks noGrp="1"/>
          </p:cNvSpPr>
          <p:nvPr>
            <p:ph type="pic" idx="2"/>
          </p:nvPr>
        </p:nvSpPr>
        <p:spPr>
          <a:xfrm>
            <a:off x="0" y="0"/>
            <a:ext cx="12192000" cy="6858000"/>
          </a:xfrm>
          <a:prstGeom prst="rect">
            <a:avLst/>
          </a:prstGeom>
          <a:noFill/>
          <a:ln>
            <a:noFill/>
          </a:ln>
        </p:spPr>
        <p:txBody>
          <a:bodyPr/>
          <a:lstStyle/>
          <a:p>
            <a:endParaRPr lang="en-CA"/>
          </a:p>
        </p:txBody>
      </p:sp>
      <p:sp>
        <p:nvSpPr>
          <p:cNvPr id="1276" name="Google Shape;1276;p201"/>
          <p:cNvSpPr txBox="1">
            <a:spLocks noGrp="1"/>
          </p:cNvSpPr>
          <p:nvPr>
            <p:ph type="body" idx="1"/>
          </p:nvPr>
        </p:nvSpPr>
        <p:spPr>
          <a:xfrm>
            <a:off x="762000" y="1417637"/>
            <a:ext cx="4316412" cy="4022726"/>
          </a:xfrm>
          <a:prstGeom prst="rect">
            <a:avLst/>
          </a:prstGeom>
          <a:solidFill>
            <a:schemeClr val="lt1"/>
          </a:solidFill>
          <a:ln w="9525" cap="flat" cmpd="sng">
            <a:solidFill>
              <a:schemeClr val="lt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7" name="Google Shape;1277;p201"/>
          <p:cNvSpPr>
            <a:spLocks noGrp="1"/>
          </p:cNvSpPr>
          <p:nvPr>
            <p:ph type="pic" idx="3"/>
          </p:nvPr>
        </p:nvSpPr>
        <p:spPr>
          <a:xfrm>
            <a:off x="1031866" y="1667452"/>
            <a:ext cx="635047" cy="429087"/>
          </a:xfrm>
          <a:prstGeom prst="rect">
            <a:avLst/>
          </a:prstGeom>
          <a:noFill/>
          <a:ln>
            <a:noFill/>
          </a:ln>
        </p:spPr>
        <p:txBody>
          <a:bodyPr/>
          <a:lstStyle/>
          <a:p>
            <a:endParaRPr lang="en-CA"/>
          </a:p>
        </p:txBody>
      </p:sp>
      <p:sp>
        <p:nvSpPr>
          <p:cNvPr id="1278" name="Google Shape;1278;p201"/>
          <p:cNvSpPr txBox="1">
            <a:spLocks noGrp="1"/>
          </p:cNvSpPr>
          <p:nvPr>
            <p:ph type="body" idx="4"/>
          </p:nvPr>
        </p:nvSpPr>
        <p:spPr>
          <a:xfrm>
            <a:off x="925550" y="2157131"/>
            <a:ext cx="3795132" cy="226610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9" name="Google Shape;1279;p201"/>
          <p:cNvSpPr>
            <a:spLocks noGrp="1"/>
          </p:cNvSpPr>
          <p:nvPr>
            <p:ph type="pic" idx="5"/>
          </p:nvPr>
        </p:nvSpPr>
        <p:spPr>
          <a:xfrm>
            <a:off x="1037060" y="4423232"/>
            <a:ext cx="828000" cy="828000"/>
          </a:xfrm>
          <a:prstGeom prst="ellipse">
            <a:avLst/>
          </a:prstGeom>
          <a:noFill/>
          <a:ln>
            <a:noFill/>
          </a:ln>
        </p:spPr>
        <p:txBody>
          <a:bodyPr/>
          <a:lstStyle/>
          <a:p>
            <a:endParaRPr lang="en-CA"/>
          </a:p>
        </p:txBody>
      </p:sp>
      <p:sp>
        <p:nvSpPr>
          <p:cNvPr id="1280" name="Google Shape;1280;p201"/>
          <p:cNvSpPr txBox="1">
            <a:spLocks noGrp="1"/>
          </p:cNvSpPr>
          <p:nvPr>
            <p:ph type="body" idx="6"/>
          </p:nvPr>
        </p:nvSpPr>
        <p:spPr>
          <a:xfrm>
            <a:off x="1984378" y="4592142"/>
            <a:ext cx="280321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81" name="Google Shape;1281;p201"/>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2" name="Google Shape;1282;p201"/>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3" name="Google Shape;1283;p20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matchingName="Quote - Caret Center">
  <p:cSld name="Quote - Caret Center">
    <p:spTree>
      <p:nvGrpSpPr>
        <p:cNvPr id="1" name="Shape 1284"/>
        <p:cNvGrpSpPr/>
        <p:nvPr/>
      </p:nvGrpSpPr>
      <p:grpSpPr>
        <a:xfrm>
          <a:off x="0" y="0"/>
          <a:ext cx="0" cy="0"/>
          <a:chOff x="0" y="0"/>
          <a:chExt cx="0" cy="0"/>
        </a:xfrm>
      </p:grpSpPr>
      <p:sp>
        <p:nvSpPr>
          <p:cNvPr id="1285" name="Google Shape;1285;p202"/>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6" name="Google Shape;1286;p202"/>
          <p:cNvSpPr txBox="1">
            <a:spLocks noGrp="1"/>
          </p:cNvSpPr>
          <p:nvPr>
            <p:ph type="body" idx="1"/>
          </p:nvPr>
        </p:nvSpPr>
        <p:spPr>
          <a:xfrm>
            <a:off x="2540908" y="1628775"/>
            <a:ext cx="7110184" cy="238628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87" name="Google Shape;1287;p202"/>
          <p:cNvSpPr>
            <a:spLocks noGrp="1"/>
          </p:cNvSpPr>
          <p:nvPr>
            <p:ph type="pic" idx="2"/>
          </p:nvPr>
        </p:nvSpPr>
        <p:spPr>
          <a:xfrm>
            <a:off x="5682000" y="4023185"/>
            <a:ext cx="828000" cy="828000"/>
          </a:xfrm>
          <a:prstGeom prst="ellipse">
            <a:avLst/>
          </a:prstGeom>
          <a:noFill/>
          <a:ln>
            <a:noFill/>
          </a:ln>
        </p:spPr>
        <p:txBody>
          <a:bodyPr/>
          <a:lstStyle/>
          <a:p>
            <a:endParaRPr lang="en-CA"/>
          </a:p>
        </p:txBody>
      </p:sp>
      <p:sp>
        <p:nvSpPr>
          <p:cNvPr id="1288" name="Google Shape;1288;p202"/>
          <p:cNvSpPr txBox="1">
            <a:spLocks noGrp="1"/>
          </p:cNvSpPr>
          <p:nvPr>
            <p:ph type="body" idx="3"/>
          </p:nvPr>
        </p:nvSpPr>
        <p:spPr>
          <a:xfrm>
            <a:off x="2540908" y="4937134"/>
            <a:ext cx="7110184" cy="691515"/>
          </a:xfrm>
          <a:prstGeom prst="rect">
            <a:avLst/>
          </a:prstGeom>
          <a:noFill/>
          <a:ln>
            <a:noFill/>
          </a:ln>
        </p:spPr>
        <p:txBody>
          <a:bodyPr spcFirstLastPara="1" wrap="square" lIns="91425" tIns="45700" rIns="91425" bIns="45700" anchor="t" anchorCtr="0">
            <a:normAutofit/>
          </a:bodyPr>
          <a:lstStyle>
            <a:lvl1pPr marL="457200" lvl="0" indent="-228600" algn="ctr">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89" name="Google Shape;1289;p20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0" name="Google Shape;1290;p202"/>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1" name="Google Shape;1291;p20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292" name="Google Shape;1292;p202"/>
          <p:cNvPicPr preferRelativeResize="0"/>
          <p:nvPr/>
        </p:nvPicPr>
        <p:blipFill rotWithShape="1">
          <a:blip r:embed="rId2">
            <a:alphaModFix/>
          </a:blip>
          <a:srcRect/>
          <a:stretch/>
        </p:blipFill>
        <p:spPr>
          <a:xfrm>
            <a:off x="5647354" y="409262"/>
            <a:ext cx="897292" cy="458755"/>
          </a:xfrm>
          <a:prstGeom prst="rect">
            <a:avLst/>
          </a:prstGeom>
          <a:noFill/>
          <a:ln>
            <a:noFill/>
          </a:ln>
        </p:spPr>
      </p:pic>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matchingName="Quote - Caret Outline">
  <p:cSld name="Quote - Caret Outline">
    <p:spTree>
      <p:nvGrpSpPr>
        <p:cNvPr id="1" name="Shape 1293"/>
        <p:cNvGrpSpPr/>
        <p:nvPr/>
      </p:nvGrpSpPr>
      <p:grpSpPr>
        <a:xfrm>
          <a:off x="0" y="0"/>
          <a:ext cx="0" cy="0"/>
          <a:chOff x="0" y="0"/>
          <a:chExt cx="0" cy="0"/>
        </a:xfrm>
      </p:grpSpPr>
      <p:sp>
        <p:nvSpPr>
          <p:cNvPr id="1294" name="Google Shape;1294;p203"/>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5" name="Google Shape;1295;p203"/>
          <p:cNvSpPr>
            <a:spLocks noGrp="1"/>
          </p:cNvSpPr>
          <p:nvPr>
            <p:ph type="pic" idx="2"/>
          </p:nvPr>
        </p:nvSpPr>
        <p:spPr>
          <a:xfrm>
            <a:off x="868316" y="1056391"/>
            <a:ext cx="635047" cy="429087"/>
          </a:xfrm>
          <a:prstGeom prst="rect">
            <a:avLst/>
          </a:prstGeom>
          <a:noFill/>
          <a:ln>
            <a:noFill/>
          </a:ln>
        </p:spPr>
        <p:txBody>
          <a:bodyPr/>
          <a:lstStyle/>
          <a:p>
            <a:endParaRPr lang="en-CA"/>
          </a:p>
        </p:txBody>
      </p:sp>
      <p:sp>
        <p:nvSpPr>
          <p:cNvPr id="1296" name="Google Shape;1296;p203"/>
          <p:cNvSpPr txBox="1">
            <a:spLocks noGrp="1"/>
          </p:cNvSpPr>
          <p:nvPr>
            <p:ph type="body" idx="1"/>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97" name="Google Shape;1297;p203"/>
          <p:cNvSpPr>
            <a:spLocks noGrp="1"/>
          </p:cNvSpPr>
          <p:nvPr>
            <p:ph type="pic" idx="3"/>
          </p:nvPr>
        </p:nvSpPr>
        <p:spPr>
          <a:xfrm>
            <a:off x="873510" y="3979812"/>
            <a:ext cx="828000" cy="828000"/>
          </a:xfrm>
          <a:prstGeom prst="ellipse">
            <a:avLst/>
          </a:prstGeom>
          <a:noFill/>
          <a:ln>
            <a:noFill/>
          </a:ln>
        </p:spPr>
        <p:txBody>
          <a:bodyPr/>
          <a:lstStyle/>
          <a:p>
            <a:endParaRPr lang="en-CA"/>
          </a:p>
        </p:txBody>
      </p:sp>
      <p:sp>
        <p:nvSpPr>
          <p:cNvPr id="1298" name="Google Shape;1298;p203"/>
          <p:cNvSpPr txBox="1">
            <a:spLocks noGrp="1"/>
          </p:cNvSpPr>
          <p:nvPr>
            <p:ph type="body" idx="4"/>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299" name="Google Shape;1299;p203"/>
          <p:cNvPicPr preferRelativeResize="0"/>
          <p:nvPr/>
        </p:nvPicPr>
        <p:blipFill rotWithShape="1">
          <a:blip r:embed="rId2">
            <a:alphaModFix amt="40000"/>
          </a:blip>
          <a:srcRect l="1820" t="-3412" r="29665" b="7895"/>
          <a:stretch/>
        </p:blipFill>
        <p:spPr>
          <a:xfrm>
            <a:off x="3948051" y="1111346"/>
            <a:ext cx="8243949" cy="5746654"/>
          </a:xfrm>
          <a:prstGeom prst="rect">
            <a:avLst/>
          </a:prstGeom>
          <a:noFill/>
          <a:ln>
            <a:noFill/>
          </a:ln>
        </p:spPr>
      </p:pic>
      <p:sp>
        <p:nvSpPr>
          <p:cNvPr id="1300" name="Google Shape;1300;p20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1" name="Google Shape;1301;p203"/>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2" name="Google Shape;1302;p20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 Number Caret">
  <p:cSld name="Section Header - Number Caret">
    <p:spTree>
      <p:nvGrpSpPr>
        <p:cNvPr id="1" name="Shape 134"/>
        <p:cNvGrpSpPr/>
        <p:nvPr/>
      </p:nvGrpSpPr>
      <p:grpSpPr>
        <a:xfrm>
          <a:off x="0" y="0"/>
          <a:ext cx="0" cy="0"/>
          <a:chOff x="0" y="0"/>
          <a:chExt cx="0" cy="0"/>
        </a:xfrm>
      </p:grpSpPr>
      <p:pic>
        <p:nvPicPr>
          <p:cNvPr id="135" name="Google Shape;135;p30"/>
          <p:cNvPicPr preferRelativeResize="0"/>
          <p:nvPr/>
        </p:nvPicPr>
        <p:blipFill rotWithShape="1">
          <a:blip r:embed="rId2">
            <a:alphaModFix/>
          </a:blip>
          <a:srcRect l="-3644" t="-25966" r="27535" b="151"/>
          <a:stretch/>
        </p:blipFill>
        <p:spPr>
          <a:xfrm>
            <a:off x="3894820" y="0"/>
            <a:ext cx="8297180" cy="6858000"/>
          </a:xfrm>
          <a:prstGeom prst="rect">
            <a:avLst/>
          </a:prstGeom>
          <a:noFill/>
          <a:ln>
            <a:noFill/>
          </a:ln>
        </p:spPr>
      </p:pic>
      <p:sp>
        <p:nvSpPr>
          <p:cNvPr id="136" name="Google Shape;136;p30"/>
          <p:cNvSpPr txBox="1">
            <a:spLocks noGrp="1"/>
          </p:cNvSpPr>
          <p:nvPr>
            <p:ph type="body" idx="1"/>
          </p:nvPr>
        </p:nvSpPr>
        <p:spPr>
          <a:xfrm>
            <a:off x="0" y="2061102"/>
            <a:ext cx="1560385" cy="1267506"/>
          </a:xfrm>
          <a:prstGeom prst="rect">
            <a:avLst/>
          </a:prstGeom>
          <a:noFill/>
          <a:ln>
            <a:noFill/>
          </a:ln>
        </p:spPr>
        <p:txBody>
          <a:bodyPr spcFirstLastPara="1" wrap="square" lIns="91425" tIns="45700" rIns="91425" bIns="45700" anchor="ctr" anchorCtr="0">
            <a:noAutofit/>
          </a:bodyPr>
          <a:lstStyle>
            <a:lvl1pPr marL="457200" lvl="0" indent="-228600" algn="r">
              <a:lnSpc>
                <a:spcPct val="100000"/>
              </a:lnSpc>
              <a:spcBef>
                <a:spcPts val="1600"/>
              </a:spcBef>
              <a:spcAft>
                <a:spcPts val="0"/>
              </a:spcAft>
              <a:buClr>
                <a:schemeClr val="accent5"/>
              </a:buClr>
              <a:buSzPts val="7900"/>
              <a:buNone/>
              <a:defRPr sz="7900" b="1" i="0">
                <a:solidFill>
                  <a:schemeClr val="accent5"/>
                </a:solidFill>
                <a:latin typeface="Arial"/>
                <a:ea typeface="Arial"/>
                <a:cs typeface="Arial"/>
                <a:sym typeface="Arial"/>
              </a:defRPr>
            </a:lvl1pPr>
            <a:lvl2pPr marL="914400" lvl="1" indent="-228600" algn="l">
              <a:lnSpc>
                <a:spcPct val="110000"/>
              </a:lnSpc>
              <a:spcBef>
                <a:spcPts val="800"/>
              </a:spcBef>
              <a:spcAft>
                <a:spcPts val="0"/>
              </a:spcAft>
              <a:buClr>
                <a:srgbClr val="888888"/>
              </a:buClr>
              <a:buSzPts val="1700"/>
              <a:buNone/>
              <a:defRPr sz="2000">
                <a:solidFill>
                  <a:srgbClr val="888888"/>
                </a:solidFill>
              </a:defRPr>
            </a:lvl2pPr>
            <a:lvl3pPr marL="1371600" lvl="2" indent="-228600" algn="l">
              <a:lnSpc>
                <a:spcPct val="110000"/>
              </a:lnSpc>
              <a:spcBef>
                <a:spcPts val="500"/>
              </a:spcBef>
              <a:spcAft>
                <a:spcPts val="0"/>
              </a:spcAft>
              <a:buClr>
                <a:srgbClr val="888888"/>
              </a:buClr>
              <a:buSzPts val="1800"/>
              <a:buNone/>
              <a:defRPr sz="1800">
                <a:solidFill>
                  <a:srgbClr val="888888"/>
                </a:solidFill>
              </a:defRPr>
            </a:lvl3pPr>
            <a:lvl4pPr marL="1828800" lvl="3" indent="-228600" algn="l">
              <a:lnSpc>
                <a:spcPct val="110000"/>
              </a:lnSpc>
              <a:spcBef>
                <a:spcPts val="500"/>
              </a:spcBef>
              <a:spcAft>
                <a:spcPts val="0"/>
              </a:spcAft>
              <a:buClr>
                <a:srgbClr val="888888"/>
              </a:buClr>
              <a:buSzPts val="1600"/>
              <a:buNone/>
              <a:defRPr sz="1600">
                <a:solidFill>
                  <a:srgbClr val="888888"/>
                </a:solidFill>
              </a:defRPr>
            </a:lvl4pPr>
            <a:lvl5pPr marL="2286000" lvl="4" indent="-228600" algn="l">
              <a:lnSpc>
                <a:spcPct val="11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cxnSp>
        <p:nvCxnSpPr>
          <p:cNvPr id="137" name="Google Shape;137;p30"/>
          <p:cNvCxnSpPr/>
          <p:nvPr/>
        </p:nvCxnSpPr>
        <p:spPr>
          <a:xfrm>
            <a:off x="1860440" y="2324422"/>
            <a:ext cx="0" cy="772662"/>
          </a:xfrm>
          <a:prstGeom prst="straightConnector1">
            <a:avLst/>
          </a:prstGeom>
          <a:noFill/>
          <a:ln w="9525" cap="flat" cmpd="sng">
            <a:solidFill>
              <a:schemeClr val="dk1"/>
            </a:solidFill>
            <a:prstDash val="solid"/>
            <a:miter lim="800000"/>
            <a:headEnd type="none" w="sm" len="sm"/>
            <a:tailEnd type="none" w="sm" len="sm"/>
          </a:ln>
        </p:spPr>
      </p:cxnSp>
      <p:sp>
        <p:nvSpPr>
          <p:cNvPr id="138" name="Google Shape;138;p30"/>
          <p:cNvSpPr txBox="1">
            <a:spLocks noGrp="1"/>
          </p:cNvSpPr>
          <p:nvPr>
            <p:ph type="ctrTitle"/>
          </p:nvPr>
        </p:nvSpPr>
        <p:spPr>
          <a:xfrm>
            <a:off x="2133377" y="2061101"/>
            <a:ext cx="7043551" cy="133315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39" name="Google Shape;139;p30"/>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40" name="Google Shape;140;p30"/>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1" name="Google Shape;141;p30"/>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30"/>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matchingName="Quote - Caret Solid">
  <p:cSld name="Quote - Caret Solid">
    <p:spTree>
      <p:nvGrpSpPr>
        <p:cNvPr id="1" name="Shape 1303"/>
        <p:cNvGrpSpPr/>
        <p:nvPr/>
      </p:nvGrpSpPr>
      <p:grpSpPr>
        <a:xfrm>
          <a:off x="0" y="0"/>
          <a:ext cx="0" cy="0"/>
          <a:chOff x="0" y="0"/>
          <a:chExt cx="0" cy="0"/>
        </a:xfrm>
      </p:grpSpPr>
      <p:sp>
        <p:nvSpPr>
          <p:cNvPr id="1304" name="Google Shape;1304;p204"/>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5" name="Google Shape;1305;p204"/>
          <p:cNvSpPr>
            <a:spLocks noGrp="1"/>
          </p:cNvSpPr>
          <p:nvPr>
            <p:ph type="pic" idx="2"/>
          </p:nvPr>
        </p:nvSpPr>
        <p:spPr>
          <a:xfrm>
            <a:off x="868316" y="1056391"/>
            <a:ext cx="635047" cy="429087"/>
          </a:xfrm>
          <a:prstGeom prst="rect">
            <a:avLst/>
          </a:prstGeom>
          <a:noFill/>
          <a:ln>
            <a:noFill/>
          </a:ln>
        </p:spPr>
        <p:txBody>
          <a:bodyPr/>
          <a:lstStyle/>
          <a:p>
            <a:endParaRPr lang="en-CA"/>
          </a:p>
        </p:txBody>
      </p:sp>
      <p:sp>
        <p:nvSpPr>
          <p:cNvPr id="1306" name="Google Shape;1306;p204"/>
          <p:cNvSpPr txBox="1">
            <a:spLocks noGrp="1"/>
          </p:cNvSpPr>
          <p:nvPr>
            <p:ph type="body" idx="1"/>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07" name="Google Shape;1307;p204"/>
          <p:cNvSpPr>
            <a:spLocks noGrp="1"/>
          </p:cNvSpPr>
          <p:nvPr>
            <p:ph type="pic" idx="3"/>
          </p:nvPr>
        </p:nvSpPr>
        <p:spPr>
          <a:xfrm>
            <a:off x="873510" y="3979812"/>
            <a:ext cx="828000" cy="828000"/>
          </a:xfrm>
          <a:prstGeom prst="ellipse">
            <a:avLst/>
          </a:prstGeom>
          <a:noFill/>
          <a:ln>
            <a:noFill/>
          </a:ln>
        </p:spPr>
        <p:txBody>
          <a:bodyPr/>
          <a:lstStyle/>
          <a:p>
            <a:endParaRPr lang="en-CA"/>
          </a:p>
        </p:txBody>
      </p:sp>
      <p:sp>
        <p:nvSpPr>
          <p:cNvPr id="1308" name="Google Shape;1308;p204"/>
          <p:cNvSpPr txBox="1">
            <a:spLocks noGrp="1"/>
          </p:cNvSpPr>
          <p:nvPr>
            <p:ph type="body" idx="4"/>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309" name="Google Shape;1309;p204"/>
          <p:cNvPicPr preferRelativeResize="0"/>
          <p:nvPr/>
        </p:nvPicPr>
        <p:blipFill rotWithShape="1">
          <a:blip r:embed="rId2">
            <a:alphaModFix amt="39000"/>
          </a:blip>
          <a:srcRect l="-3644" t="-25966" r="27535" b="151"/>
          <a:stretch/>
        </p:blipFill>
        <p:spPr>
          <a:xfrm>
            <a:off x="3894820" y="0"/>
            <a:ext cx="8297180" cy="6858000"/>
          </a:xfrm>
          <a:prstGeom prst="rect">
            <a:avLst/>
          </a:prstGeom>
          <a:noFill/>
          <a:ln>
            <a:noFill/>
          </a:ln>
        </p:spPr>
      </p:pic>
      <p:sp>
        <p:nvSpPr>
          <p:cNvPr id="1310" name="Google Shape;1310;p20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1" name="Google Shape;1311;p20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2" name="Google Shape;1312;p20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matchingName="Title, 3-Picture Grid">
  <p:cSld name="Title, 3-Picture Grid">
    <p:bg>
      <p:bgPr>
        <a:solidFill>
          <a:srgbClr val="FDFAEE"/>
        </a:solidFill>
        <a:effectLst/>
      </p:bgPr>
    </p:bg>
    <p:spTree>
      <p:nvGrpSpPr>
        <p:cNvPr id="1" name="Shape 1313"/>
        <p:cNvGrpSpPr/>
        <p:nvPr/>
      </p:nvGrpSpPr>
      <p:grpSpPr>
        <a:xfrm>
          <a:off x="0" y="0"/>
          <a:ext cx="0" cy="0"/>
          <a:chOff x="0" y="0"/>
          <a:chExt cx="0" cy="0"/>
        </a:xfrm>
      </p:grpSpPr>
      <p:sp>
        <p:nvSpPr>
          <p:cNvPr id="1314" name="Google Shape;1314;p205"/>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5" name="Google Shape;1315;p205"/>
          <p:cNvSpPr>
            <a:spLocks noGrp="1"/>
          </p:cNvSpPr>
          <p:nvPr>
            <p:ph type="pic" idx="2"/>
          </p:nvPr>
        </p:nvSpPr>
        <p:spPr>
          <a:xfrm>
            <a:off x="381001" y="1592265"/>
            <a:ext cx="6975474" cy="4905736"/>
          </a:xfrm>
          <a:prstGeom prst="rect">
            <a:avLst/>
          </a:prstGeom>
          <a:noFill/>
          <a:ln>
            <a:noFill/>
          </a:ln>
        </p:spPr>
        <p:txBody>
          <a:bodyPr/>
          <a:lstStyle/>
          <a:p>
            <a:endParaRPr lang="en-CA"/>
          </a:p>
        </p:txBody>
      </p:sp>
      <p:sp>
        <p:nvSpPr>
          <p:cNvPr id="1316" name="Google Shape;1316;p205"/>
          <p:cNvSpPr>
            <a:spLocks noGrp="1"/>
          </p:cNvSpPr>
          <p:nvPr>
            <p:ph type="pic" idx="3"/>
          </p:nvPr>
        </p:nvSpPr>
        <p:spPr>
          <a:xfrm>
            <a:off x="7493961" y="1592264"/>
            <a:ext cx="4317038" cy="2384124"/>
          </a:xfrm>
          <a:prstGeom prst="rect">
            <a:avLst/>
          </a:prstGeom>
          <a:noFill/>
          <a:ln>
            <a:noFill/>
          </a:ln>
        </p:spPr>
        <p:txBody>
          <a:bodyPr/>
          <a:lstStyle/>
          <a:p>
            <a:endParaRPr lang="en-CA"/>
          </a:p>
        </p:txBody>
      </p:sp>
      <p:sp>
        <p:nvSpPr>
          <p:cNvPr id="1317" name="Google Shape;1317;p205"/>
          <p:cNvSpPr>
            <a:spLocks noGrp="1"/>
          </p:cNvSpPr>
          <p:nvPr>
            <p:ph type="pic" idx="4"/>
          </p:nvPr>
        </p:nvSpPr>
        <p:spPr>
          <a:xfrm>
            <a:off x="7493961" y="4113874"/>
            <a:ext cx="4317039" cy="2384124"/>
          </a:xfrm>
          <a:prstGeom prst="rect">
            <a:avLst/>
          </a:prstGeom>
          <a:noFill/>
          <a:ln>
            <a:noFill/>
          </a:ln>
        </p:spPr>
        <p:txBody>
          <a:bodyPr/>
          <a:lstStyle/>
          <a:p>
            <a:endParaRPr lang="en-CA"/>
          </a:p>
        </p:txBody>
      </p:sp>
      <p:sp>
        <p:nvSpPr>
          <p:cNvPr id="1318" name="Google Shape;1318;p205"/>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9" name="Google Shape;1319;p205"/>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0" name="Google Shape;1320;p205"/>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showMasterSp="0" matchingName="Title, 4-Picture Grid (Portrait)">
  <p:cSld name="Title, 4-Picture Grid (Portrait)">
    <p:bg>
      <p:bgPr>
        <a:solidFill>
          <a:srgbClr val="FDFAEE"/>
        </a:solidFill>
        <a:effectLst/>
      </p:bgPr>
    </p:bg>
    <p:spTree>
      <p:nvGrpSpPr>
        <p:cNvPr id="1" name="Shape 1321"/>
        <p:cNvGrpSpPr/>
        <p:nvPr/>
      </p:nvGrpSpPr>
      <p:grpSpPr>
        <a:xfrm>
          <a:off x="0" y="0"/>
          <a:ext cx="0" cy="0"/>
          <a:chOff x="0" y="0"/>
          <a:chExt cx="0" cy="0"/>
        </a:xfrm>
      </p:grpSpPr>
      <p:sp>
        <p:nvSpPr>
          <p:cNvPr id="1322" name="Google Shape;1322;p206"/>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3" name="Google Shape;1323;p206"/>
          <p:cNvSpPr>
            <a:spLocks noGrp="1"/>
          </p:cNvSpPr>
          <p:nvPr>
            <p:ph type="pic" idx="2"/>
          </p:nvPr>
        </p:nvSpPr>
        <p:spPr>
          <a:xfrm>
            <a:off x="381000" y="1592263"/>
            <a:ext cx="5646173" cy="4897437"/>
          </a:xfrm>
          <a:prstGeom prst="rect">
            <a:avLst/>
          </a:prstGeom>
          <a:noFill/>
          <a:ln>
            <a:noFill/>
          </a:ln>
        </p:spPr>
        <p:txBody>
          <a:bodyPr/>
          <a:lstStyle/>
          <a:p>
            <a:endParaRPr lang="en-CA"/>
          </a:p>
        </p:txBody>
      </p:sp>
      <p:sp>
        <p:nvSpPr>
          <p:cNvPr id="1324" name="Google Shape;1324;p206"/>
          <p:cNvSpPr>
            <a:spLocks noGrp="1"/>
          </p:cNvSpPr>
          <p:nvPr>
            <p:ph type="pic" idx="3"/>
          </p:nvPr>
        </p:nvSpPr>
        <p:spPr>
          <a:xfrm>
            <a:off x="6157825" y="1592263"/>
            <a:ext cx="2760033" cy="4897437"/>
          </a:xfrm>
          <a:prstGeom prst="rect">
            <a:avLst/>
          </a:prstGeom>
          <a:noFill/>
          <a:ln>
            <a:noFill/>
          </a:ln>
        </p:spPr>
        <p:txBody>
          <a:bodyPr/>
          <a:lstStyle/>
          <a:p>
            <a:endParaRPr lang="en-CA"/>
          </a:p>
        </p:txBody>
      </p:sp>
      <p:sp>
        <p:nvSpPr>
          <p:cNvPr id="1325" name="Google Shape;1325;p206"/>
          <p:cNvSpPr>
            <a:spLocks noGrp="1"/>
          </p:cNvSpPr>
          <p:nvPr>
            <p:ph type="pic" idx="4"/>
          </p:nvPr>
        </p:nvSpPr>
        <p:spPr>
          <a:xfrm>
            <a:off x="9048509" y="1592263"/>
            <a:ext cx="2772016" cy="2383393"/>
          </a:xfrm>
          <a:prstGeom prst="rect">
            <a:avLst/>
          </a:prstGeom>
          <a:noFill/>
          <a:ln>
            <a:noFill/>
          </a:ln>
        </p:spPr>
        <p:txBody>
          <a:bodyPr/>
          <a:lstStyle/>
          <a:p>
            <a:endParaRPr lang="en-CA"/>
          </a:p>
        </p:txBody>
      </p:sp>
      <p:sp>
        <p:nvSpPr>
          <p:cNvPr id="1326" name="Google Shape;1326;p206"/>
          <p:cNvSpPr>
            <a:spLocks noGrp="1"/>
          </p:cNvSpPr>
          <p:nvPr>
            <p:ph type="pic" idx="5"/>
          </p:nvPr>
        </p:nvSpPr>
        <p:spPr>
          <a:xfrm>
            <a:off x="9048509" y="4106306"/>
            <a:ext cx="2772016" cy="2383393"/>
          </a:xfrm>
          <a:prstGeom prst="rect">
            <a:avLst/>
          </a:prstGeom>
          <a:noFill/>
          <a:ln>
            <a:noFill/>
          </a:ln>
        </p:spPr>
        <p:txBody>
          <a:bodyPr/>
          <a:lstStyle/>
          <a:p>
            <a:endParaRPr lang="en-CA"/>
          </a:p>
        </p:txBody>
      </p:sp>
      <p:sp>
        <p:nvSpPr>
          <p:cNvPr id="1327" name="Google Shape;1327;p206"/>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8" name="Google Shape;1328;p206"/>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9" name="Google Shape;1329;p206"/>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matchingName="Title, 4-Picture Grid (Landscape)">
  <p:cSld name="Title, 4-Picture Grid (Landscape)">
    <p:bg>
      <p:bgPr>
        <a:solidFill>
          <a:srgbClr val="FDFAEE"/>
        </a:solidFill>
        <a:effectLst/>
      </p:bgPr>
    </p:bg>
    <p:spTree>
      <p:nvGrpSpPr>
        <p:cNvPr id="1" name="Shape 1330"/>
        <p:cNvGrpSpPr/>
        <p:nvPr/>
      </p:nvGrpSpPr>
      <p:grpSpPr>
        <a:xfrm>
          <a:off x="0" y="0"/>
          <a:ext cx="0" cy="0"/>
          <a:chOff x="0" y="0"/>
          <a:chExt cx="0" cy="0"/>
        </a:xfrm>
      </p:grpSpPr>
      <p:sp>
        <p:nvSpPr>
          <p:cNvPr id="1331" name="Google Shape;1331;p207"/>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2" name="Google Shape;1332;p207"/>
          <p:cNvSpPr>
            <a:spLocks noGrp="1"/>
          </p:cNvSpPr>
          <p:nvPr>
            <p:ph type="pic" idx="2"/>
          </p:nvPr>
        </p:nvSpPr>
        <p:spPr>
          <a:xfrm>
            <a:off x="381001" y="1592263"/>
            <a:ext cx="5636551" cy="2383394"/>
          </a:xfrm>
          <a:prstGeom prst="rect">
            <a:avLst/>
          </a:prstGeom>
          <a:noFill/>
          <a:ln>
            <a:noFill/>
          </a:ln>
        </p:spPr>
        <p:txBody>
          <a:bodyPr/>
          <a:lstStyle/>
          <a:p>
            <a:endParaRPr lang="en-CA"/>
          </a:p>
        </p:txBody>
      </p:sp>
      <p:sp>
        <p:nvSpPr>
          <p:cNvPr id="1333" name="Google Shape;1333;p207"/>
          <p:cNvSpPr>
            <a:spLocks noGrp="1"/>
          </p:cNvSpPr>
          <p:nvPr>
            <p:ph type="pic" idx="3"/>
          </p:nvPr>
        </p:nvSpPr>
        <p:spPr>
          <a:xfrm>
            <a:off x="381001" y="4106306"/>
            <a:ext cx="2745867" cy="2383393"/>
          </a:xfrm>
          <a:prstGeom prst="rect">
            <a:avLst/>
          </a:prstGeom>
          <a:noFill/>
          <a:ln>
            <a:noFill/>
          </a:ln>
        </p:spPr>
        <p:txBody>
          <a:bodyPr/>
          <a:lstStyle/>
          <a:p>
            <a:endParaRPr lang="en-CA"/>
          </a:p>
        </p:txBody>
      </p:sp>
      <p:sp>
        <p:nvSpPr>
          <p:cNvPr id="1334" name="Google Shape;1334;p207"/>
          <p:cNvSpPr>
            <a:spLocks noGrp="1"/>
          </p:cNvSpPr>
          <p:nvPr>
            <p:ph type="pic" idx="4"/>
          </p:nvPr>
        </p:nvSpPr>
        <p:spPr>
          <a:xfrm>
            <a:off x="3257519" y="4106307"/>
            <a:ext cx="2760033" cy="2383394"/>
          </a:xfrm>
          <a:prstGeom prst="rect">
            <a:avLst/>
          </a:prstGeom>
          <a:noFill/>
          <a:ln>
            <a:noFill/>
          </a:ln>
        </p:spPr>
        <p:txBody>
          <a:bodyPr/>
          <a:lstStyle/>
          <a:p>
            <a:endParaRPr lang="en-CA"/>
          </a:p>
        </p:txBody>
      </p:sp>
      <p:sp>
        <p:nvSpPr>
          <p:cNvPr id="1335" name="Google Shape;1335;p207"/>
          <p:cNvSpPr>
            <a:spLocks noGrp="1"/>
          </p:cNvSpPr>
          <p:nvPr>
            <p:ph type="pic" idx="5"/>
          </p:nvPr>
        </p:nvSpPr>
        <p:spPr>
          <a:xfrm>
            <a:off x="6153351" y="1592263"/>
            <a:ext cx="5667174" cy="4897437"/>
          </a:xfrm>
          <a:prstGeom prst="rect">
            <a:avLst/>
          </a:prstGeom>
          <a:noFill/>
          <a:ln>
            <a:noFill/>
          </a:ln>
        </p:spPr>
        <p:txBody>
          <a:bodyPr/>
          <a:lstStyle/>
          <a:p>
            <a:endParaRPr lang="en-CA"/>
          </a:p>
        </p:txBody>
      </p:sp>
      <p:sp>
        <p:nvSpPr>
          <p:cNvPr id="1336" name="Google Shape;1336;p207"/>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7" name="Google Shape;1337;p207"/>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8" name="Google Shape;1338;p207"/>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matchingName="3-Picture Grid">
  <p:cSld name="3-Picture Grid">
    <p:bg>
      <p:bgPr>
        <a:solidFill>
          <a:srgbClr val="FDFAEE"/>
        </a:solidFill>
        <a:effectLst/>
      </p:bgPr>
    </p:bg>
    <p:spTree>
      <p:nvGrpSpPr>
        <p:cNvPr id="1" name="Shape 1339"/>
        <p:cNvGrpSpPr/>
        <p:nvPr/>
      </p:nvGrpSpPr>
      <p:grpSpPr>
        <a:xfrm>
          <a:off x="0" y="0"/>
          <a:ext cx="0" cy="0"/>
          <a:chOff x="0" y="0"/>
          <a:chExt cx="0" cy="0"/>
        </a:xfrm>
      </p:grpSpPr>
      <p:sp>
        <p:nvSpPr>
          <p:cNvPr id="1340" name="Google Shape;1340;p208"/>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1" name="Google Shape;1341;p208"/>
          <p:cNvSpPr>
            <a:spLocks noGrp="1"/>
          </p:cNvSpPr>
          <p:nvPr>
            <p:ph type="pic" idx="2"/>
          </p:nvPr>
        </p:nvSpPr>
        <p:spPr>
          <a:xfrm>
            <a:off x="380999" y="360000"/>
            <a:ext cx="6975475" cy="6138000"/>
          </a:xfrm>
          <a:prstGeom prst="rect">
            <a:avLst/>
          </a:prstGeom>
          <a:noFill/>
          <a:ln>
            <a:noFill/>
          </a:ln>
        </p:spPr>
        <p:txBody>
          <a:bodyPr/>
          <a:lstStyle/>
          <a:p>
            <a:endParaRPr lang="en-CA"/>
          </a:p>
        </p:txBody>
      </p:sp>
      <p:sp>
        <p:nvSpPr>
          <p:cNvPr id="1342" name="Google Shape;1342;p208"/>
          <p:cNvSpPr>
            <a:spLocks noGrp="1"/>
          </p:cNvSpPr>
          <p:nvPr>
            <p:ph type="pic" idx="3"/>
          </p:nvPr>
        </p:nvSpPr>
        <p:spPr>
          <a:xfrm>
            <a:off x="7493961" y="360000"/>
            <a:ext cx="4326564" cy="3004201"/>
          </a:xfrm>
          <a:prstGeom prst="rect">
            <a:avLst/>
          </a:prstGeom>
          <a:noFill/>
          <a:ln>
            <a:noFill/>
          </a:ln>
        </p:spPr>
        <p:txBody>
          <a:bodyPr/>
          <a:lstStyle/>
          <a:p>
            <a:endParaRPr lang="en-CA"/>
          </a:p>
        </p:txBody>
      </p:sp>
      <p:sp>
        <p:nvSpPr>
          <p:cNvPr id="1343" name="Google Shape;1343;p208"/>
          <p:cNvSpPr>
            <a:spLocks noGrp="1"/>
          </p:cNvSpPr>
          <p:nvPr>
            <p:ph type="pic" idx="4"/>
          </p:nvPr>
        </p:nvSpPr>
        <p:spPr>
          <a:xfrm>
            <a:off x="7493961" y="3493799"/>
            <a:ext cx="4326564" cy="3004201"/>
          </a:xfrm>
          <a:prstGeom prst="rect">
            <a:avLst/>
          </a:prstGeom>
          <a:noFill/>
          <a:ln>
            <a:noFill/>
          </a:ln>
        </p:spPr>
        <p:txBody>
          <a:bodyPr/>
          <a:lstStyle/>
          <a:p>
            <a:endParaRPr lang="en-CA"/>
          </a:p>
        </p:txBody>
      </p:sp>
      <p:sp>
        <p:nvSpPr>
          <p:cNvPr id="1344" name="Google Shape;1344;p208"/>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5" name="Google Shape;1345;p208"/>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6" name="Google Shape;1346;p208"/>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matchingName="4-Picture Grid (Portrait)">
  <p:cSld name="4-Picture Grid (Portrait)">
    <p:bg>
      <p:bgPr>
        <a:solidFill>
          <a:srgbClr val="FDFAEE"/>
        </a:solidFill>
        <a:effectLst/>
      </p:bgPr>
    </p:bg>
    <p:spTree>
      <p:nvGrpSpPr>
        <p:cNvPr id="1" name="Shape 1347"/>
        <p:cNvGrpSpPr/>
        <p:nvPr/>
      </p:nvGrpSpPr>
      <p:grpSpPr>
        <a:xfrm>
          <a:off x="0" y="0"/>
          <a:ext cx="0" cy="0"/>
          <a:chOff x="0" y="0"/>
          <a:chExt cx="0" cy="0"/>
        </a:xfrm>
      </p:grpSpPr>
      <p:sp>
        <p:nvSpPr>
          <p:cNvPr id="1348" name="Google Shape;1348;p209"/>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9" name="Google Shape;1349;p209"/>
          <p:cNvSpPr>
            <a:spLocks noGrp="1"/>
          </p:cNvSpPr>
          <p:nvPr>
            <p:ph type="pic" idx="2"/>
          </p:nvPr>
        </p:nvSpPr>
        <p:spPr>
          <a:xfrm>
            <a:off x="383458" y="360000"/>
            <a:ext cx="4195916" cy="6129700"/>
          </a:xfrm>
          <a:prstGeom prst="rect">
            <a:avLst/>
          </a:prstGeom>
          <a:noFill/>
          <a:ln>
            <a:noFill/>
          </a:ln>
        </p:spPr>
        <p:txBody>
          <a:bodyPr/>
          <a:lstStyle/>
          <a:p>
            <a:endParaRPr lang="en-CA"/>
          </a:p>
        </p:txBody>
      </p:sp>
      <p:sp>
        <p:nvSpPr>
          <p:cNvPr id="1350" name="Google Shape;1350;p209"/>
          <p:cNvSpPr>
            <a:spLocks noGrp="1"/>
          </p:cNvSpPr>
          <p:nvPr>
            <p:ph type="pic" idx="3"/>
          </p:nvPr>
        </p:nvSpPr>
        <p:spPr>
          <a:xfrm>
            <a:off x="4717229" y="360000"/>
            <a:ext cx="4212919" cy="3000050"/>
          </a:xfrm>
          <a:prstGeom prst="rect">
            <a:avLst/>
          </a:prstGeom>
          <a:noFill/>
          <a:ln>
            <a:noFill/>
          </a:ln>
        </p:spPr>
        <p:txBody>
          <a:bodyPr/>
          <a:lstStyle/>
          <a:p>
            <a:endParaRPr lang="en-CA"/>
          </a:p>
        </p:txBody>
      </p:sp>
      <p:sp>
        <p:nvSpPr>
          <p:cNvPr id="1351" name="Google Shape;1351;p209"/>
          <p:cNvSpPr>
            <a:spLocks noGrp="1"/>
          </p:cNvSpPr>
          <p:nvPr>
            <p:ph type="pic" idx="4"/>
          </p:nvPr>
        </p:nvSpPr>
        <p:spPr>
          <a:xfrm>
            <a:off x="9068003" y="360000"/>
            <a:ext cx="2740539" cy="3000050"/>
          </a:xfrm>
          <a:prstGeom prst="rect">
            <a:avLst/>
          </a:prstGeom>
          <a:noFill/>
          <a:ln>
            <a:noFill/>
          </a:ln>
        </p:spPr>
        <p:txBody>
          <a:bodyPr/>
          <a:lstStyle/>
          <a:p>
            <a:endParaRPr lang="en-CA"/>
          </a:p>
        </p:txBody>
      </p:sp>
      <p:sp>
        <p:nvSpPr>
          <p:cNvPr id="1352" name="Google Shape;1352;p209"/>
          <p:cNvSpPr>
            <a:spLocks noGrp="1"/>
          </p:cNvSpPr>
          <p:nvPr>
            <p:ph type="pic" idx="5"/>
          </p:nvPr>
        </p:nvSpPr>
        <p:spPr>
          <a:xfrm>
            <a:off x="4717229" y="3489650"/>
            <a:ext cx="7103296" cy="3000050"/>
          </a:xfrm>
          <a:prstGeom prst="rect">
            <a:avLst/>
          </a:prstGeom>
          <a:noFill/>
          <a:ln>
            <a:noFill/>
          </a:ln>
        </p:spPr>
        <p:txBody>
          <a:bodyPr/>
          <a:lstStyle/>
          <a:p>
            <a:endParaRPr lang="en-CA"/>
          </a:p>
        </p:txBody>
      </p:sp>
      <p:sp>
        <p:nvSpPr>
          <p:cNvPr id="1353" name="Google Shape;1353;p209"/>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4" name="Google Shape;1354;p209"/>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5" name="Google Shape;1355;p209"/>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matchingName="4-Picture Grid (Landscape)">
  <p:cSld name="4-Picture Grid (Landscape)">
    <p:bg>
      <p:bgPr>
        <a:solidFill>
          <a:srgbClr val="FDFAEE"/>
        </a:solidFill>
        <a:effectLst/>
      </p:bgPr>
    </p:bg>
    <p:spTree>
      <p:nvGrpSpPr>
        <p:cNvPr id="1" name="Shape 1356"/>
        <p:cNvGrpSpPr/>
        <p:nvPr/>
      </p:nvGrpSpPr>
      <p:grpSpPr>
        <a:xfrm>
          <a:off x="0" y="0"/>
          <a:ext cx="0" cy="0"/>
          <a:chOff x="0" y="0"/>
          <a:chExt cx="0" cy="0"/>
        </a:xfrm>
      </p:grpSpPr>
      <p:sp>
        <p:nvSpPr>
          <p:cNvPr id="1357" name="Google Shape;1357;p210"/>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8" name="Google Shape;1358;p210"/>
          <p:cNvSpPr>
            <a:spLocks noGrp="1"/>
          </p:cNvSpPr>
          <p:nvPr>
            <p:ph type="pic" idx="2"/>
          </p:nvPr>
        </p:nvSpPr>
        <p:spPr>
          <a:xfrm>
            <a:off x="381000" y="360000"/>
            <a:ext cx="5636552" cy="3706670"/>
          </a:xfrm>
          <a:prstGeom prst="rect">
            <a:avLst/>
          </a:prstGeom>
          <a:noFill/>
          <a:ln>
            <a:noFill/>
          </a:ln>
        </p:spPr>
        <p:txBody>
          <a:bodyPr/>
          <a:lstStyle/>
          <a:p>
            <a:endParaRPr lang="en-CA"/>
          </a:p>
        </p:txBody>
      </p:sp>
      <p:sp>
        <p:nvSpPr>
          <p:cNvPr id="1359" name="Google Shape;1359;p210"/>
          <p:cNvSpPr>
            <a:spLocks noGrp="1"/>
          </p:cNvSpPr>
          <p:nvPr>
            <p:ph type="pic" idx="3"/>
          </p:nvPr>
        </p:nvSpPr>
        <p:spPr>
          <a:xfrm>
            <a:off x="381000" y="4196268"/>
            <a:ext cx="2745868" cy="2293431"/>
          </a:xfrm>
          <a:prstGeom prst="rect">
            <a:avLst/>
          </a:prstGeom>
          <a:noFill/>
          <a:ln>
            <a:noFill/>
          </a:ln>
        </p:spPr>
        <p:txBody>
          <a:bodyPr/>
          <a:lstStyle/>
          <a:p>
            <a:endParaRPr lang="en-CA"/>
          </a:p>
        </p:txBody>
      </p:sp>
      <p:sp>
        <p:nvSpPr>
          <p:cNvPr id="1360" name="Google Shape;1360;p210"/>
          <p:cNvSpPr>
            <a:spLocks noGrp="1"/>
          </p:cNvSpPr>
          <p:nvPr>
            <p:ph type="pic" idx="4"/>
          </p:nvPr>
        </p:nvSpPr>
        <p:spPr>
          <a:xfrm>
            <a:off x="3257519" y="4196269"/>
            <a:ext cx="2760033" cy="2293431"/>
          </a:xfrm>
          <a:prstGeom prst="rect">
            <a:avLst/>
          </a:prstGeom>
          <a:noFill/>
          <a:ln>
            <a:noFill/>
          </a:ln>
        </p:spPr>
        <p:txBody>
          <a:bodyPr/>
          <a:lstStyle/>
          <a:p>
            <a:endParaRPr lang="en-CA"/>
          </a:p>
        </p:txBody>
      </p:sp>
      <p:sp>
        <p:nvSpPr>
          <p:cNvPr id="1361" name="Google Shape;1361;p210"/>
          <p:cNvSpPr>
            <a:spLocks noGrp="1"/>
          </p:cNvSpPr>
          <p:nvPr>
            <p:ph type="pic" idx="5"/>
          </p:nvPr>
        </p:nvSpPr>
        <p:spPr>
          <a:xfrm>
            <a:off x="6153351" y="360001"/>
            <a:ext cx="5667174" cy="6129700"/>
          </a:xfrm>
          <a:prstGeom prst="rect">
            <a:avLst/>
          </a:prstGeom>
          <a:noFill/>
          <a:ln>
            <a:noFill/>
          </a:ln>
        </p:spPr>
        <p:txBody>
          <a:bodyPr/>
          <a:lstStyle/>
          <a:p>
            <a:endParaRPr lang="en-CA"/>
          </a:p>
        </p:txBody>
      </p:sp>
      <p:sp>
        <p:nvSpPr>
          <p:cNvPr id="1362" name="Google Shape;1362;p210"/>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3" name="Google Shape;1363;p210"/>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4" name="Google Shape;1364;p210"/>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matchingName="Video">
  <p:cSld name="Video">
    <p:bg>
      <p:bgPr>
        <a:solidFill>
          <a:srgbClr val="FDFAEE"/>
        </a:solidFill>
        <a:effectLst/>
      </p:bgPr>
    </p:bg>
    <p:spTree>
      <p:nvGrpSpPr>
        <p:cNvPr id="1" name="Shape 1365"/>
        <p:cNvGrpSpPr/>
        <p:nvPr/>
      </p:nvGrpSpPr>
      <p:grpSpPr>
        <a:xfrm>
          <a:off x="0" y="0"/>
          <a:ext cx="0" cy="0"/>
          <a:chOff x="0" y="0"/>
          <a:chExt cx="0" cy="0"/>
        </a:xfrm>
      </p:grpSpPr>
      <p:sp>
        <p:nvSpPr>
          <p:cNvPr id="1366" name="Google Shape;1366;p211"/>
          <p:cNvSpPr>
            <a:spLocks noGrp="1"/>
          </p:cNvSpPr>
          <p:nvPr>
            <p:ph type="media" idx="2"/>
          </p:nvPr>
        </p:nvSpPr>
        <p:spPr>
          <a:xfrm>
            <a:off x="0" y="0"/>
            <a:ext cx="12192000" cy="6858000"/>
          </a:xfrm>
          <a:prstGeom prst="rect">
            <a:avLst/>
          </a:prstGeom>
          <a:noFill/>
          <a:ln>
            <a:noFill/>
          </a:ln>
        </p:spPr>
        <p:txBody>
          <a:bodyPr spcFirstLastPara="1" wrap="square" lIns="91425" tIns="45700" rIns="91425" bIns="45700" anchor="t" anchorCtr="0">
            <a:normAutofit/>
          </a:bodyPr>
          <a:lstStyle>
            <a:lvl1pPr marR="0" lvl="0" algn="l" rtl="0">
              <a:lnSpc>
                <a:spcPct val="110000"/>
              </a:lnSpc>
              <a:spcBef>
                <a:spcPts val="16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R="0" lvl="1" algn="l" rtl="0">
              <a:lnSpc>
                <a:spcPct val="110000"/>
              </a:lnSpc>
              <a:spcBef>
                <a:spcPts val="800"/>
              </a:spcBef>
              <a:spcAft>
                <a:spcPts val="0"/>
              </a:spcAft>
              <a:buClr>
                <a:schemeClr val="dk1"/>
              </a:buClr>
              <a:buSzPts val="1190"/>
              <a:buFont typeface="NTR"/>
              <a:buChar char="⚬"/>
              <a:defRPr sz="1400" b="0" i="0" u="none" strike="noStrike" cap="none">
                <a:solidFill>
                  <a:schemeClr val="dk1"/>
                </a:solidFill>
                <a:latin typeface="Arial"/>
                <a:ea typeface="Arial"/>
                <a:cs typeface="Arial"/>
                <a:sym typeface="Arial"/>
              </a:defRPr>
            </a:lvl2pPr>
            <a:lvl3pPr marR="0" lvl="2"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3pPr>
            <a:lvl4pPr marR="0" lvl="3"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4pPr>
            <a:lvl5pPr marR="0" lvl="4"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9pPr>
          </a:lstStyle>
          <a:p>
            <a:endParaRPr/>
          </a:p>
        </p:txBody>
      </p:sp>
      <p:sp>
        <p:nvSpPr>
          <p:cNvPr id="1367" name="Google Shape;1367;p211"/>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8" name="Google Shape;1368;p211"/>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9" name="Google Shape;1369;p211"/>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0" name="Google Shape;1370;p21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371"/>
        <p:cNvGrpSpPr/>
        <p:nvPr/>
      </p:nvGrpSpPr>
      <p:grpSpPr>
        <a:xfrm>
          <a:off x="0" y="0"/>
          <a:ext cx="0" cy="0"/>
          <a:chOff x="0" y="0"/>
          <a:chExt cx="0" cy="0"/>
        </a:xfrm>
      </p:grpSpPr>
      <p:sp>
        <p:nvSpPr>
          <p:cNvPr id="1372" name="Google Shape;1372;p212"/>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3" name="Google Shape;1373;p21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4" name="Google Shape;1374;p212"/>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5" name="Google Shape;1375;p21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matchingName="Blank - Defy Gravity">
  <p:cSld name="Blank - Defy Gravity">
    <p:spTree>
      <p:nvGrpSpPr>
        <p:cNvPr id="1" name="Shape 1376"/>
        <p:cNvGrpSpPr/>
        <p:nvPr/>
      </p:nvGrpSpPr>
      <p:grpSpPr>
        <a:xfrm>
          <a:off x="0" y="0"/>
          <a:ext cx="0" cy="0"/>
          <a:chOff x="0" y="0"/>
          <a:chExt cx="0" cy="0"/>
        </a:xfrm>
      </p:grpSpPr>
      <p:sp>
        <p:nvSpPr>
          <p:cNvPr id="1377" name="Google Shape;1377;p213"/>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378" name="Google Shape;1378;p213"/>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1379" name="Google Shape;1379;p213"/>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0" name="Google Shape;1380;p213"/>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1" name="Google Shape;1381;p213"/>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 Breadcrumb Caret">
  <p:cSld name="Section Header - Breadcrumb Caret">
    <p:spTree>
      <p:nvGrpSpPr>
        <p:cNvPr id="1" name="Shape 143"/>
        <p:cNvGrpSpPr/>
        <p:nvPr/>
      </p:nvGrpSpPr>
      <p:grpSpPr>
        <a:xfrm>
          <a:off x="0" y="0"/>
          <a:ext cx="0" cy="0"/>
          <a:chOff x="0" y="0"/>
          <a:chExt cx="0" cy="0"/>
        </a:xfrm>
      </p:grpSpPr>
      <p:pic>
        <p:nvPicPr>
          <p:cNvPr id="144" name="Google Shape;144;p31"/>
          <p:cNvPicPr preferRelativeResize="0"/>
          <p:nvPr/>
        </p:nvPicPr>
        <p:blipFill rotWithShape="1">
          <a:blip r:embed="rId2">
            <a:alphaModFix/>
          </a:blip>
          <a:srcRect l="-3644" t="-25966" r="27535" b="151"/>
          <a:stretch/>
        </p:blipFill>
        <p:spPr>
          <a:xfrm>
            <a:off x="3894820" y="0"/>
            <a:ext cx="8297180" cy="6858000"/>
          </a:xfrm>
          <a:prstGeom prst="rect">
            <a:avLst/>
          </a:prstGeom>
          <a:noFill/>
          <a:ln>
            <a:noFill/>
          </a:ln>
        </p:spPr>
      </p:pic>
      <p:sp>
        <p:nvSpPr>
          <p:cNvPr id="145" name="Google Shape;145;p31"/>
          <p:cNvSpPr txBox="1">
            <a:spLocks noGrp="1"/>
          </p:cNvSpPr>
          <p:nvPr>
            <p:ph type="body" idx="1"/>
          </p:nvPr>
        </p:nvSpPr>
        <p:spPr>
          <a:xfrm>
            <a:off x="695325" y="1422303"/>
            <a:ext cx="6043612" cy="66528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600"/>
              </a:spcBef>
              <a:spcAft>
                <a:spcPts val="0"/>
              </a:spcAft>
              <a:buClr>
                <a:srgbClr val="00A189"/>
              </a:buClr>
              <a:buSzPts val="1600"/>
              <a:buNone/>
              <a:defRPr sz="1600" b="1" i="0">
                <a:solidFill>
                  <a:srgbClr val="00A189"/>
                </a:solidFill>
                <a:latin typeface="Arial Black"/>
                <a:ea typeface="Arial Black"/>
                <a:cs typeface="Arial Black"/>
                <a:sym typeface="Arial Black"/>
              </a:defRPr>
            </a:lvl1pPr>
            <a:lvl2pPr marL="914400" lvl="1" indent="-228600" algn="l">
              <a:lnSpc>
                <a:spcPct val="110000"/>
              </a:lnSpc>
              <a:spcBef>
                <a:spcPts val="800"/>
              </a:spcBef>
              <a:spcAft>
                <a:spcPts val="0"/>
              </a:spcAft>
              <a:buClr>
                <a:srgbClr val="888888"/>
              </a:buClr>
              <a:buSzPts val="1700"/>
              <a:buNone/>
              <a:defRPr sz="2000">
                <a:solidFill>
                  <a:srgbClr val="888888"/>
                </a:solidFill>
              </a:defRPr>
            </a:lvl2pPr>
            <a:lvl3pPr marL="1371600" lvl="2" indent="-228600" algn="l">
              <a:lnSpc>
                <a:spcPct val="110000"/>
              </a:lnSpc>
              <a:spcBef>
                <a:spcPts val="500"/>
              </a:spcBef>
              <a:spcAft>
                <a:spcPts val="0"/>
              </a:spcAft>
              <a:buClr>
                <a:srgbClr val="888888"/>
              </a:buClr>
              <a:buSzPts val="1800"/>
              <a:buNone/>
              <a:defRPr sz="1800">
                <a:solidFill>
                  <a:srgbClr val="888888"/>
                </a:solidFill>
              </a:defRPr>
            </a:lvl3pPr>
            <a:lvl4pPr marL="1828800" lvl="3" indent="-228600" algn="l">
              <a:lnSpc>
                <a:spcPct val="110000"/>
              </a:lnSpc>
              <a:spcBef>
                <a:spcPts val="500"/>
              </a:spcBef>
              <a:spcAft>
                <a:spcPts val="0"/>
              </a:spcAft>
              <a:buClr>
                <a:srgbClr val="888888"/>
              </a:buClr>
              <a:buSzPts val="1600"/>
              <a:buNone/>
              <a:defRPr sz="1600">
                <a:solidFill>
                  <a:srgbClr val="888888"/>
                </a:solidFill>
              </a:defRPr>
            </a:lvl4pPr>
            <a:lvl5pPr marL="2286000" lvl="4" indent="-228600" algn="l">
              <a:lnSpc>
                <a:spcPct val="11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46" name="Google Shape;146;p31"/>
          <p:cNvSpPr txBox="1">
            <a:spLocks noGrp="1"/>
          </p:cNvSpPr>
          <p:nvPr>
            <p:ph type="ctrTitle"/>
          </p:nvPr>
        </p:nvSpPr>
        <p:spPr>
          <a:xfrm>
            <a:off x="695325" y="2202272"/>
            <a:ext cx="6043612" cy="276596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400"/>
              <a:buFont typeface="Arial"/>
              <a:buNone/>
              <a:defRPr sz="3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47" name="Google Shape;147;p31"/>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48" name="Google Shape;148;p31"/>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31"/>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 name="Google Shape;150;p3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89"/>
        <p:cNvGrpSpPr/>
        <p:nvPr/>
      </p:nvGrpSpPr>
      <p:grpSpPr>
        <a:xfrm>
          <a:off x="0" y="0"/>
          <a:ext cx="0" cy="0"/>
          <a:chOff x="0" y="0"/>
          <a:chExt cx="0" cy="0"/>
        </a:xfrm>
      </p:grpSpPr>
      <p:sp>
        <p:nvSpPr>
          <p:cNvPr id="1390" name="Google Shape;1390;p16"/>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1" name="Google Shape;1391;p16"/>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2" name="Google Shape;1392;p16"/>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3" name="Google Shape;1393;p16"/>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solidFill>
          <a:srgbClr val="FDFAEE"/>
        </a:solidFill>
        <a:effectLst/>
      </p:bgPr>
    </p:bg>
    <p:spTree>
      <p:nvGrpSpPr>
        <p:cNvPr id="1" name="Shape 1394"/>
        <p:cNvGrpSpPr/>
        <p:nvPr/>
      </p:nvGrpSpPr>
      <p:grpSpPr>
        <a:xfrm>
          <a:off x="0" y="0"/>
          <a:ext cx="0" cy="0"/>
          <a:chOff x="0" y="0"/>
          <a:chExt cx="0" cy="0"/>
        </a:xfrm>
      </p:grpSpPr>
      <p:sp>
        <p:nvSpPr>
          <p:cNvPr id="1395" name="Google Shape;1395;p65"/>
          <p:cNvSpPr/>
          <p:nvPr/>
        </p:nvSpPr>
        <p:spPr>
          <a:xfrm rot="10800000" flipH="1">
            <a:off x="-1" y="0"/>
            <a:ext cx="12191999" cy="6858000"/>
          </a:xfrm>
          <a:prstGeom prst="rect">
            <a:avLst/>
          </a:prstGeom>
          <a:gradFill>
            <a:gsLst>
              <a:gs pos="0">
                <a:srgbClr val="000000">
                  <a:alpha val="14509"/>
                </a:srgbClr>
              </a:gs>
              <a:gs pos="78000">
                <a:srgbClr val="000000">
                  <a:alpha val="14509"/>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396" name="Google Shape;1396;p65"/>
          <p:cNvSpPr txBox="1">
            <a:spLocks noGrp="1"/>
          </p:cNvSpPr>
          <p:nvPr>
            <p:ph type="ctrTitle"/>
          </p:nvPr>
        </p:nvSpPr>
        <p:spPr>
          <a:xfrm>
            <a:off x="377825" y="441324"/>
            <a:ext cx="10000457"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3200"/>
              <a:buFont typeface="Arial"/>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7" name="Google Shape;1397;p65"/>
          <p:cNvSpPr txBox="1">
            <a:spLocks noGrp="1"/>
          </p:cNvSpPr>
          <p:nvPr>
            <p:ph type="subTitle" idx="1"/>
          </p:nvPr>
        </p:nvSpPr>
        <p:spPr>
          <a:xfrm>
            <a:off x="381000" y="2170153"/>
            <a:ext cx="3571875" cy="1906919"/>
          </a:xfrm>
          <a:prstGeom prst="rect">
            <a:avLst/>
          </a:prstGeom>
          <a:noFill/>
          <a:ln w="38100" cap="flat" cmpd="sng">
            <a:solidFill>
              <a:schemeClr val="lt1"/>
            </a:solidFill>
            <a:prstDash val="solid"/>
            <a:round/>
            <a:headEnd type="none" w="sm" len="sm"/>
            <a:tailEnd type="none" w="sm" len="sm"/>
          </a:ln>
        </p:spPr>
        <p:txBody>
          <a:bodyPr spcFirstLastPara="1" wrap="square" lIns="91425" tIns="183600" rIns="90000" bIns="45700" anchor="t" anchorCtr="0">
            <a:noAutofit/>
          </a:bodyPr>
          <a:lstStyle>
            <a:lvl1pPr lvl="0" algn="l">
              <a:lnSpc>
                <a:spcPct val="110000"/>
              </a:lnSpc>
              <a:spcBef>
                <a:spcPts val="1600"/>
              </a:spcBef>
              <a:spcAft>
                <a:spcPts val="0"/>
              </a:spcAft>
              <a:buClr>
                <a:schemeClr val="lt1"/>
              </a:buClr>
              <a:buSzPts val="1400"/>
              <a:buNone/>
              <a:defRPr sz="1400">
                <a:solidFill>
                  <a:schemeClr val="lt1"/>
                </a:solidFill>
              </a:defRPr>
            </a:lvl1pPr>
            <a:lvl2pPr lvl="1" algn="l">
              <a:lnSpc>
                <a:spcPct val="110000"/>
              </a:lnSpc>
              <a:spcBef>
                <a:spcPts val="800"/>
              </a:spcBef>
              <a:spcAft>
                <a:spcPts val="0"/>
              </a:spcAft>
              <a:buClr>
                <a:schemeClr val="lt1"/>
              </a:buClr>
              <a:buSzPts val="1190"/>
              <a:buNone/>
              <a:defRPr sz="1400"/>
            </a:lvl2pPr>
            <a:lvl3pPr lvl="2" algn="l">
              <a:lnSpc>
                <a:spcPct val="110000"/>
              </a:lnSpc>
              <a:spcBef>
                <a:spcPts val="500"/>
              </a:spcBef>
              <a:spcAft>
                <a:spcPts val="0"/>
              </a:spcAft>
              <a:buClr>
                <a:schemeClr val="lt1"/>
              </a:buClr>
              <a:buSzPts val="1400"/>
              <a:buNone/>
              <a:defRPr sz="1400"/>
            </a:lvl3pPr>
            <a:lvl4pPr lvl="3" algn="l">
              <a:lnSpc>
                <a:spcPct val="110000"/>
              </a:lnSpc>
              <a:spcBef>
                <a:spcPts val="500"/>
              </a:spcBef>
              <a:spcAft>
                <a:spcPts val="0"/>
              </a:spcAft>
              <a:buClr>
                <a:schemeClr val="lt1"/>
              </a:buClr>
              <a:buSzPts val="1400"/>
              <a:buNone/>
              <a:defRPr sz="1400"/>
            </a:lvl4pPr>
            <a:lvl5pPr lvl="4" algn="l">
              <a:lnSpc>
                <a:spcPct val="110000"/>
              </a:lnSpc>
              <a:spcBef>
                <a:spcPts val="500"/>
              </a:spcBef>
              <a:spcAft>
                <a:spcPts val="0"/>
              </a:spcAft>
              <a:buClr>
                <a:schemeClr val="lt1"/>
              </a:buClr>
              <a:buSzPts val="1400"/>
              <a:buNone/>
              <a:defRPr sz="1400"/>
            </a:lvl5pPr>
            <a:lvl6pPr lvl="5" algn="l">
              <a:lnSpc>
                <a:spcPct val="90000"/>
              </a:lnSpc>
              <a:spcBef>
                <a:spcPts val="500"/>
              </a:spcBef>
              <a:spcAft>
                <a:spcPts val="0"/>
              </a:spcAft>
              <a:buClr>
                <a:schemeClr val="lt1"/>
              </a:buClr>
              <a:buSzPts val="1400"/>
              <a:buNone/>
              <a:defRPr sz="1400"/>
            </a:lvl6pPr>
            <a:lvl7pPr lvl="6" algn="l">
              <a:lnSpc>
                <a:spcPct val="90000"/>
              </a:lnSpc>
              <a:spcBef>
                <a:spcPts val="500"/>
              </a:spcBef>
              <a:spcAft>
                <a:spcPts val="0"/>
              </a:spcAft>
              <a:buClr>
                <a:schemeClr val="lt1"/>
              </a:buClr>
              <a:buSzPts val="1400"/>
              <a:buNone/>
              <a:defRPr sz="1400"/>
            </a:lvl7pPr>
            <a:lvl8pPr lvl="7" algn="l">
              <a:lnSpc>
                <a:spcPct val="90000"/>
              </a:lnSpc>
              <a:spcBef>
                <a:spcPts val="500"/>
              </a:spcBef>
              <a:spcAft>
                <a:spcPts val="0"/>
              </a:spcAft>
              <a:buClr>
                <a:schemeClr val="lt1"/>
              </a:buClr>
              <a:buSzPts val="1400"/>
              <a:buNone/>
              <a:defRPr sz="1400"/>
            </a:lvl8pPr>
            <a:lvl9pPr lvl="8" algn="l">
              <a:lnSpc>
                <a:spcPct val="90000"/>
              </a:lnSpc>
              <a:spcBef>
                <a:spcPts val="500"/>
              </a:spcBef>
              <a:spcAft>
                <a:spcPts val="0"/>
              </a:spcAft>
              <a:buClr>
                <a:schemeClr val="lt1"/>
              </a:buClr>
              <a:buSzPts val="1400"/>
              <a:buNone/>
              <a:defRPr sz="1400"/>
            </a:lvl9pPr>
          </a:lstStyle>
          <a:p>
            <a:endParaRPr/>
          </a:p>
        </p:txBody>
      </p:sp>
      <p:sp>
        <p:nvSpPr>
          <p:cNvPr id="1398" name="Google Shape;1398;p65"/>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9" name="Google Shape;1399;p65"/>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0" name="Google Shape;1400;p65"/>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401" name="Google Shape;1401;p65"/>
          <p:cNvPicPr preferRelativeResize="0"/>
          <p:nvPr/>
        </p:nvPicPr>
        <p:blipFill rotWithShape="1">
          <a:blip r:embed="rId2">
            <a:alphaModFix/>
          </a:blip>
          <a:srcRect/>
          <a:stretch/>
        </p:blipFill>
        <p:spPr>
          <a:xfrm>
            <a:off x="450849" y="5924550"/>
            <a:ext cx="1594639" cy="583405"/>
          </a:xfrm>
          <a:prstGeom prst="rect">
            <a:avLst/>
          </a:prstGeom>
          <a:noFill/>
          <a:ln>
            <a:noFill/>
          </a:ln>
        </p:spPr>
      </p:pic>
      <p:pic>
        <p:nvPicPr>
          <p:cNvPr id="1402" name="Google Shape;1402;p65"/>
          <p:cNvPicPr preferRelativeResize="0"/>
          <p:nvPr/>
        </p:nvPicPr>
        <p:blipFill rotWithShape="1">
          <a:blip r:embed="rId3">
            <a:alphaModFix/>
          </a:blip>
          <a:srcRect/>
          <a:stretch/>
        </p:blipFill>
        <p:spPr>
          <a:xfrm>
            <a:off x="10780265" y="5944561"/>
            <a:ext cx="980558" cy="520650"/>
          </a:xfrm>
          <a:prstGeom prst="rect">
            <a:avLst/>
          </a:prstGeom>
          <a:noFill/>
          <a:ln>
            <a:noFill/>
          </a:ln>
        </p:spPr>
      </p:pic>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matchingName="Title Slide - 2">
  <p:cSld name="Title Slide - 2">
    <p:bg>
      <p:bgPr>
        <a:solidFill>
          <a:srgbClr val="FDFAEE"/>
        </a:solidFill>
        <a:effectLst/>
      </p:bgPr>
    </p:bg>
    <p:spTree>
      <p:nvGrpSpPr>
        <p:cNvPr id="1" name="Shape 1403"/>
        <p:cNvGrpSpPr/>
        <p:nvPr/>
      </p:nvGrpSpPr>
      <p:grpSpPr>
        <a:xfrm>
          <a:off x="0" y="0"/>
          <a:ext cx="0" cy="0"/>
          <a:chOff x="0" y="0"/>
          <a:chExt cx="0" cy="0"/>
        </a:xfrm>
      </p:grpSpPr>
      <p:sp>
        <p:nvSpPr>
          <p:cNvPr id="1404" name="Google Shape;1404;p66"/>
          <p:cNvSpPr/>
          <p:nvPr/>
        </p:nvSpPr>
        <p:spPr>
          <a:xfrm rot="10800000" flipH="1">
            <a:off x="-1" y="-1"/>
            <a:ext cx="12191999" cy="3034146"/>
          </a:xfrm>
          <a:prstGeom prst="rect">
            <a:avLst/>
          </a:prstGeom>
          <a:gradFill>
            <a:gsLst>
              <a:gs pos="0">
                <a:srgbClr val="000000">
                  <a:alpha val="40000"/>
                </a:srgbClr>
              </a:gs>
              <a:gs pos="25000">
                <a:srgbClr val="000000">
                  <a:alpha val="40000"/>
                </a:srgbClr>
              </a:gs>
              <a:gs pos="60000">
                <a:srgbClr val="000000">
                  <a:alpha val="35294"/>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405" name="Google Shape;1405;p66"/>
          <p:cNvSpPr txBox="1">
            <a:spLocks noGrp="1"/>
          </p:cNvSpPr>
          <p:nvPr>
            <p:ph type="ctrTitle"/>
          </p:nvPr>
        </p:nvSpPr>
        <p:spPr>
          <a:xfrm>
            <a:off x="375503" y="441325"/>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3200"/>
              <a:buFont typeface="Arial"/>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6" name="Google Shape;1406;p66"/>
          <p:cNvSpPr txBox="1">
            <a:spLocks noGrp="1"/>
          </p:cNvSpPr>
          <p:nvPr>
            <p:ph type="body" idx="1"/>
          </p:nvPr>
        </p:nvSpPr>
        <p:spPr>
          <a:xfrm>
            <a:off x="375503" y="1688950"/>
            <a:ext cx="6434873"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407" name="Google Shape;1407;p66"/>
          <p:cNvSpPr txBox="1">
            <a:spLocks noGrp="1"/>
          </p:cNvSpPr>
          <p:nvPr>
            <p:ph type="subTitle" idx="2"/>
          </p:nvPr>
        </p:nvSpPr>
        <p:spPr>
          <a:xfrm>
            <a:off x="8239125" y="611541"/>
            <a:ext cx="3577372"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lt1"/>
              </a:buClr>
              <a:buSzPts val="1400"/>
              <a:buNone/>
              <a:defRPr sz="1400" b="0" i="0">
                <a:solidFill>
                  <a:schemeClr val="lt1"/>
                </a:solidFill>
                <a:latin typeface="Arial"/>
                <a:ea typeface="Arial"/>
                <a:cs typeface="Arial"/>
                <a:sym typeface="Arial"/>
              </a:defRPr>
            </a:lvl1pPr>
            <a:lvl2pPr lvl="1" algn="ctr">
              <a:lnSpc>
                <a:spcPct val="110000"/>
              </a:lnSpc>
              <a:spcBef>
                <a:spcPts val="800"/>
              </a:spcBef>
              <a:spcAft>
                <a:spcPts val="0"/>
              </a:spcAft>
              <a:buClr>
                <a:schemeClr val="lt1"/>
              </a:buClr>
              <a:buSzPts val="1700"/>
              <a:buNone/>
              <a:defRPr sz="2000"/>
            </a:lvl2pPr>
            <a:lvl3pPr lvl="2" algn="ctr">
              <a:lnSpc>
                <a:spcPct val="110000"/>
              </a:lnSpc>
              <a:spcBef>
                <a:spcPts val="500"/>
              </a:spcBef>
              <a:spcAft>
                <a:spcPts val="0"/>
              </a:spcAft>
              <a:buClr>
                <a:schemeClr val="lt1"/>
              </a:buClr>
              <a:buSzPts val="1800"/>
              <a:buNone/>
              <a:defRPr sz="1800"/>
            </a:lvl3pPr>
            <a:lvl4pPr lvl="3" algn="ctr">
              <a:lnSpc>
                <a:spcPct val="110000"/>
              </a:lnSpc>
              <a:spcBef>
                <a:spcPts val="500"/>
              </a:spcBef>
              <a:spcAft>
                <a:spcPts val="0"/>
              </a:spcAft>
              <a:buClr>
                <a:schemeClr val="lt1"/>
              </a:buClr>
              <a:buSzPts val="1600"/>
              <a:buNone/>
              <a:defRPr sz="1600"/>
            </a:lvl4pPr>
            <a:lvl5pPr lvl="4" algn="ctr">
              <a:lnSpc>
                <a:spcPct val="11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pic>
        <p:nvPicPr>
          <p:cNvPr id="1408" name="Google Shape;1408;p66"/>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1409" name="Google Shape;1409;p66"/>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10" name="Google Shape;1410;p66"/>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11" name="Google Shape;1411;p66"/>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412" name="Google Shape;1412;p66"/>
          <p:cNvPicPr preferRelativeResize="0"/>
          <p:nvPr/>
        </p:nvPicPr>
        <p:blipFill rotWithShape="1">
          <a:blip r:embed="rId3">
            <a:alphaModFix/>
          </a:blip>
          <a:srcRect/>
          <a:stretch/>
        </p:blipFill>
        <p:spPr>
          <a:xfrm>
            <a:off x="450849" y="5924550"/>
            <a:ext cx="1594639" cy="583405"/>
          </a:xfrm>
          <a:prstGeom prst="rect">
            <a:avLst/>
          </a:prstGeom>
          <a:noFill/>
          <a:ln>
            <a:noFill/>
          </a:ln>
        </p:spPr>
      </p:pic>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showMasterSp="0" matchingName="Title Slide - 3">
  <p:cSld name="Title Slide - 3">
    <p:bg>
      <p:bgPr>
        <a:solidFill>
          <a:srgbClr val="FDFAEE"/>
        </a:solidFill>
        <a:effectLst/>
      </p:bgPr>
    </p:bg>
    <p:spTree>
      <p:nvGrpSpPr>
        <p:cNvPr id="1" name="Shape 1413"/>
        <p:cNvGrpSpPr/>
        <p:nvPr/>
      </p:nvGrpSpPr>
      <p:grpSpPr>
        <a:xfrm>
          <a:off x="0" y="0"/>
          <a:ext cx="0" cy="0"/>
          <a:chOff x="0" y="0"/>
          <a:chExt cx="0" cy="0"/>
        </a:xfrm>
      </p:grpSpPr>
      <p:sp>
        <p:nvSpPr>
          <p:cNvPr id="1414" name="Google Shape;1414;p67"/>
          <p:cNvSpPr/>
          <p:nvPr/>
        </p:nvSpPr>
        <p:spPr>
          <a:xfrm rot="10800000" flipH="1">
            <a:off x="-1" y="0"/>
            <a:ext cx="12191999" cy="6858000"/>
          </a:xfrm>
          <a:prstGeom prst="rect">
            <a:avLst/>
          </a:prstGeom>
          <a:solidFill>
            <a:schemeClr val="dk1">
              <a:alpha val="2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415" name="Google Shape;1415;p67"/>
          <p:cNvSpPr txBox="1">
            <a:spLocks noGrp="1"/>
          </p:cNvSpPr>
          <p:nvPr>
            <p:ph type="ctrTitle"/>
          </p:nvPr>
        </p:nvSpPr>
        <p:spPr>
          <a:xfrm>
            <a:off x="1808163" y="441325"/>
            <a:ext cx="8572500" cy="645253"/>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2200"/>
              <a:buFont typeface="Arial"/>
              <a:buNone/>
              <a:defRPr sz="2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416" name="Google Shape;1416;p67"/>
          <p:cNvPicPr preferRelativeResize="0"/>
          <p:nvPr/>
        </p:nvPicPr>
        <p:blipFill rotWithShape="1">
          <a:blip r:embed="rId2">
            <a:alphaModFix/>
          </a:blip>
          <a:srcRect/>
          <a:stretch/>
        </p:blipFill>
        <p:spPr>
          <a:xfrm>
            <a:off x="4475820" y="2568728"/>
            <a:ext cx="3240360" cy="1720544"/>
          </a:xfrm>
          <a:prstGeom prst="rect">
            <a:avLst/>
          </a:prstGeom>
          <a:noFill/>
          <a:ln>
            <a:noFill/>
          </a:ln>
        </p:spPr>
      </p:pic>
      <p:sp>
        <p:nvSpPr>
          <p:cNvPr id="1417" name="Google Shape;1417;p67"/>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18" name="Google Shape;1418;p67"/>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19" name="Google Shape;1419;p67"/>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420" name="Google Shape;1420;p67"/>
          <p:cNvPicPr preferRelativeResize="0"/>
          <p:nvPr/>
        </p:nvPicPr>
        <p:blipFill rotWithShape="1">
          <a:blip r:embed="rId3">
            <a:alphaModFix/>
          </a:blip>
          <a:srcRect/>
          <a:stretch/>
        </p:blipFill>
        <p:spPr>
          <a:xfrm>
            <a:off x="5298681" y="5908354"/>
            <a:ext cx="1594639" cy="583405"/>
          </a:xfrm>
          <a:prstGeom prst="rect">
            <a:avLst/>
          </a:prstGeom>
          <a:noFill/>
          <a:ln>
            <a:noFill/>
          </a:ln>
        </p:spPr>
      </p:pic>
      <p:sp>
        <p:nvSpPr>
          <p:cNvPr id="1421" name="Google Shape;1421;p67"/>
          <p:cNvSpPr txBox="1">
            <a:spLocks noGrp="1"/>
          </p:cNvSpPr>
          <p:nvPr>
            <p:ph type="body" idx="1"/>
          </p:nvPr>
        </p:nvSpPr>
        <p:spPr>
          <a:xfrm>
            <a:off x="1808163" y="1086578"/>
            <a:ext cx="8572500" cy="485655"/>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matchingName="Title Slide - Box">
  <p:cSld name="Title Slide - Box">
    <p:bg>
      <p:bgPr>
        <a:solidFill>
          <a:srgbClr val="FDFAEE"/>
        </a:solidFill>
        <a:effectLst/>
      </p:bgPr>
    </p:bg>
    <p:spTree>
      <p:nvGrpSpPr>
        <p:cNvPr id="1" name="Shape 1422"/>
        <p:cNvGrpSpPr/>
        <p:nvPr/>
      </p:nvGrpSpPr>
      <p:grpSpPr>
        <a:xfrm>
          <a:off x="0" y="0"/>
          <a:ext cx="0" cy="0"/>
          <a:chOff x="0" y="0"/>
          <a:chExt cx="0" cy="0"/>
        </a:xfrm>
      </p:grpSpPr>
      <p:sp>
        <p:nvSpPr>
          <p:cNvPr id="1423" name="Google Shape;1423;p68"/>
          <p:cNvSpPr txBox="1">
            <a:spLocks noGrp="1"/>
          </p:cNvSpPr>
          <p:nvPr>
            <p:ph type="ctrTitle"/>
          </p:nvPr>
        </p:nvSpPr>
        <p:spPr>
          <a:xfrm>
            <a:off x="1" y="534010"/>
            <a:ext cx="5043714" cy="3760084"/>
          </a:xfrm>
          <a:prstGeom prst="rect">
            <a:avLst/>
          </a:prstGeom>
          <a:solidFill>
            <a:schemeClr val="accent1">
              <a:alpha val="89411"/>
            </a:schemeClr>
          </a:solidFill>
          <a:ln>
            <a:noFill/>
          </a:ln>
        </p:spPr>
        <p:txBody>
          <a:bodyPr spcFirstLastPara="1" wrap="square" lIns="457200" tIns="338325" rIns="91425" bIns="45700" anchor="t" anchorCtr="0">
            <a:noAutofit/>
          </a:bodyPr>
          <a:lstStyle>
            <a:lvl1pPr lvl="0" algn="l">
              <a:lnSpc>
                <a:spcPct val="90000"/>
              </a:lnSpc>
              <a:spcBef>
                <a:spcPts val="0"/>
              </a:spcBef>
              <a:spcAft>
                <a:spcPts val="0"/>
              </a:spcAft>
              <a:buClr>
                <a:schemeClr val="lt1"/>
              </a:buClr>
              <a:buSzPts val="3200"/>
              <a:buFont typeface="Arial"/>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4" name="Google Shape;1424;p68"/>
          <p:cNvSpPr txBox="1">
            <a:spLocks noGrp="1"/>
          </p:cNvSpPr>
          <p:nvPr>
            <p:ph type="body" idx="1"/>
          </p:nvPr>
        </p:nvSpPr>
        <p:spPr>
          <a:xfrm>
            <a:off x="366591" y="2326883"/>
            <a:ext cx="3571875" cy="37598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425" name="Google Shape;1425;p68"/>
          <p:cNvSpPr txBox="1">
            <a:spLocks noGrp="1"/>
          </p:cNvSpPr>
          <p:nvPr>
            <p:ph type="subTitle" idx="2"/>
          </p:nvPr>
        </p:nvSpPr>
        <p:spPr>
          <a:xfrm>
            <a:off x="381000" y="2948531"/>
            <a:ext cx="3571875" cy="1031797"/>
          </a:xfrm>
          <a:prstGeom prst="rect">
            <a:avLst/>
          </a:prstGeom>
          <a:noFill/>
          <a:ln w="38100" cap="flat" cmpd="sng">
            <a:solidFill>
              <a:schemeClr val="lt1"/>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lt1"/>
              </a:buClr>
              <a:buSzPts val="1400"/>
              <a:buNone/>
              <a:defRPr sz="1400"/>
            </a:lvl1pPr>
            <a:lvl2pPr lvl="1" algn="l">
              <a:lnSpc>
                <a:spcPct val="110000"/>
              </a:lnSpc>
              <a:spcBef>
                <a:spcPts val="800"/>
              </a:spcBef>
              <a:spcAft>
                <a:spcPts val="0"/>
              </a:spcAft>
              <a:buClr>
                <a:schemeClr val="lt1"/>
              </a:buClr>
              <a:buSzPts val="1190"/>
              <a:buNone/>
              <a:defRPr sz="1400"/>
            </a:lvl2pPr>
            <a:lvl3pPr lvl="2" algn="l">
              <a:lnSpc>
                <a:spcPct val="110000"/>
              </a:lnSpc>
              <a:spcBef>
                <a:spcPts val="500"/>
              </a:spcBef>
              <a:spcAft>
                <a:spcPts val="0"/>
              </a:spcAft>
              <a:buClr>
                <a:schemeClr val="lt1"/>
              </a:buClr>
              <a:buSzPts val="1400"/>
              <a:buNone/>
              <a:defRPr sz="1400"/>
            </a:lvl3pPr>
            <a:lvl4pPr lvl="3" algn="l">
              <a:lnSpc>
                <a:spcPct val="110000"/>
              </a:lnSpc>
              <a:spcBef>
                <a:spcPts val="500"/>
              </a:spcBef>
              <a:spcAft>
                <a:spcPts val="0"/>
              </a:spcAft>
              <a:buClr>
                <a:schemeClr val="lt1"/>
              </a:buClr>
              <a:buSzPts val="1400"/>
              <a:buNone/>
              <a:defRPr sz="1400"/>
            </a:lvl4pPr>
            <a:lvl5pPr lvl="4" algn="l">
              <a:lnSpc>
                <a:spcPct val="110000"/>
              </a:lnSpc>
              <a:spcBef>
                <a:spcPts val="500"/>
              </a:spcBef>
              <a:spcAft>
                <a:spcPts val="0"/>
              </a:spcAft>
              <a:buClr>
                <a:schemeClr val="lt1"/>
              </a:buClr>
              <a:buSzPts val="1400"/>
              <a:buNone/>
              <a:defRPr sz="1400"/>
            </a:lvl5pPr>
            <a:lvl6pPr lvl="5" algn="l">
              <a:lnSpc>
                <a:spcPct val="90000"/>
              </a:lnSpc>
              <a:spcBef>
                <a:spcPts val="500"/>
              </a:spcBef>
              <a:spcAft>
                <a:spcPts val="0"/>
              </a:spcAft>
              <a:buClr>
                <a:schemeClr val="lt1"/>
              </a:buClr>
              <a:buSzPts val="1400"/>
              <a:buNone/>
              <a:defRPr sz="1400"/>
            </a:lvl6pPr>
            <a:lvl7pPr lvl="6" algn="l">
              <a:lnSpc>
                <a:spcPct val="90000"/>
              </a:lnSpc>
              <a:spcBef>
                <a:spcPts val="500"/>
              </a:spcBef>
              <a:spcAft>
                <a:spcPts val="0"/>
              </a:spcAft>
              <a:buClr>
                <a:schemeClr val="lt1"/>
              </a:buClr>
              <a:buSzPts val="1400"/>
              <a:buNone/>
              <a:defRPr sz="1400"/>
            </a:lvl7pPr>
            <a:lvl8pPr lvl="7" algn="l">
              <a:lnSpc>
                <a:spcPct val="90000"/>
              </a:lnSpc>
              <a:spcBef>
                <a:spcPts val="500"/>
              </a:spcBef>
              <a:spcAft>
                <a:spcPts val="0"/>
              </a:spcAft>
              <a:buClr>
                <a:schemeClr val="lt1"/>
              </a:buClr>
              <a:buSzPts val="1400"/>
              <a:buNone/>
              <a:defRPr sz="1400"/>
            </a:lvl8pPr>
            <a:lvl9pPr lvl="8" algn="l">
              <a:lnSpc>
                <a:spcPct val="90000"/>
              </a:lnSpc>
              <a:spcBef>
                <a:spcPts val="500"/>
              </a:spcBef>
              <a:spcAft>
                <a:spcPts val="0"/>
              </a:spcAft>
              <a:buClr>
                <a:schemeClr val="lt1"/>
              </a:buClr>
              <a:buSzPts val="1400"/>
              <a:buNone/>
              <a:defRPr sz="1400"/>
            </a:lvl9pPr>
          </a:lstStyle>
          <a:p>
            <a:endParaRPr/>
          </a:p>
        </p:txBody>
      </p:sp>
      <p:pic>
        <p:nvPicPr>
          <p:cNvPr id="1426" name="Google Shape;1426;p68"/>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1427" name="Google Shape;1427;p68"/>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8" name="Google Shape;1428;p68"/>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9" name="Google Shape;1429;p68"/>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430" name="Google Shape;1430;p68"/>
          <p:cNvPicPr preferRelativeResize="0"/>
          <p:nvPr/>
        </p:nvPicPr>
        <p:blipFill rotWithShape="1">
          <a:blip r:embed="rId3">
            <a:alphaModFix/>
          </a:blip>
          <a:srcRect/>
          <a:stretch/>
        </p:blipFill>
        <p:spPr>
          <a:xfrm>
            <a:off x="450849" y="5924550"/>
            <a:ext cx="1594639" cy="583405"/>
          </a:xfrm>
          <a:prstGeom prst="rect">
            <a:avLst/>
          </a:prstGeom>
          <a:noFill/>
          <a:ln>
            <a:noFill/>
          </a:ln>
        </p:spPr>
      </p:pic>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showMasterSp="0" matchingName="Title Slide - Aerial 1">
  <p:cSld name="Title Slide - Aerial 1">
    <p:bg>
      <p:bgPr>
        <a:solidFill>
          <a:srgbClr val="FDFAEE"/>
        </a:solidFill>
        <a:effectLst/>
      </p:bgPr>
    </p:bg>
    <p:spTree>
      <p:nvGrpSpPr>
        <p:cNvPr id="1" name="Shape 1431"/>
        <p:cNvGrpSpPr/>
        <p:nvPr/>
      </p:nvGrpSpPr>
      <p:grpSpPr>
        <a:xfrm>
          <a:off x="0" y="0"/>
          <a:ext cx="0" cy="0"/>
          <a:chOff x="0" y="0"/>
          <a:chExt cx="0" cy="0"/>
        </a:xfrm>
      </p:grpSpPr>
      <p:sp>
        <p:nvSpPr>
          <p:cNvPr id="1432" name="Google Shape;1432;p69"/>
          <p:cNvSpPr/>
          <p:nvPr/>
        </p:nvSpPr>
        <p:spPr>
          <a:xfrm>
            <a:off x="0" y="0"/>
            <a:ext cx="12192000" cy="6858000"/>
          </a:xfrm>
          <a:prstGeom prst="rect">
            <a:avLst/>
          </a:prstGeom>
          <a:gradFill>
            <a:gsLst>
              <a:gs pos="0">
                <a:srgbClr val="FFFFFF">
                  <a:alpha val="74509"/>
                </a:srgbClr>
              </a:gs>
              <a:gs pos="26000">
                <a:srgbClr val="FFFFFF">
                  <a:alpha val="74509"/>
                </a:srgbClr>
              </a:gs>
              <a:gs pos="41000">
                <a:srgbClr val="FFFFFF">
                  <a:alpha val="49411"/>
                </a:srgbClr>
              </a:gs>
              <a:gs pos="51000">
                <a:srgbClr val="FFFFFF">
                  <a:alpha val="24313"/>
                </a:srgbClr>
              </a:gs>
              <a:gs pos="64000">
                <a:srgbClr val="FFFFFF">
                  <a:alpha val="0"/>
                </a:srgbClr>
              </a:gs>
              <a:gs pos="100000">
                <a:srgbClr val="FFFFFF">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433" name="Google Shape;1433;p69"/>
          <p:cNvSpPr/>
          <p:nvPr/>
        </p:nvSpPr>
        <p:spPr>
          <a:xfrm>
            <a:off x="0" y="0"/>
            <a:ext cx="12192000" cy="3964781"/>
          </a:xfrm>
          <a:prstGeom prst="rect">
            <a:avLst/>
          </a:prstGeom>
          <a:gradFill>
            <a:gsLst>
              <a:gs pos="0">
                <a:srgbClr val="FFFFFF">
                  <a:alpha val="80392"/>
                </a:srgbClr>
              </a:gs>
              <a:gs pos="16000">
                <a:srgbClr val="FFFFFF">
                  <a:alpha val="80392"/>
                </a:srgbClr>
              </a:gs>
              <a:gs pos="39000">
                <a:srgbClr val="FFFFFF">
                  <a:alpha val="54901"/>
                </a:srgbClr>
              </a:gs>
              <a:gs pos="63000">
                <a:srgbClr val="FFFFFF">
                  <a:alpha val="43529"/>
                </a:srgbClr>
              </a:gs>
              <a:gs pos="81000">
                <a:srgbClr val="FFFFFF">
                  <a:alpha val="14117"/>
                </a:srgbClr>
              </a:gs>
              <a:gs pos="100000">
                <a:srgbClr val="FFFFFF">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434" name="Google Shape;1434;p69"/>
          <p:cNvPicPr preferRelativeResize="0"/>
          <p:nvPr/>
        </p:nvPicPr>
        <p:blipFill rotWithShape="1">
          <a:blip r:embed="rId2">
            <a:alphaModFix/>
          </a:blip>
          <a:srcRect/>
          <a:stretch/>
        </p:blipFill>
        <p:spPr>
          <a:xfrm>
            <a:off x="10785046" y="367803"/>
            <a:ext cx="976588" cy="520650"/>
          </a:xfrm>
          <a:prstGeom prst="rect">
            <a:avLst/>
          </a:prstGeom>
          <a:noFill/>
          <a:ln>
            <a:noFill/>
          </a:ln>
        </p:spPr>
      </p:pic>
      <p:sp>
        <p:nvSpPr>
          <p:cNvPr id="1435" name="Google Shape;1435;p69"/>
          <p:cNvSpPr txBox="1">
            <a:spLocks noGrp="1"/>
          </p:cNvSpPr>
          <p:nvPr>
            <p:ph type="ctrTitle"/>
          </p:nvPr>
        </p:nvSpPr>
        <p:spPr>
          <a:xfrm>
            <a:off x="375503" y="1521292"/>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6" name="Google Shape;1436;p69"/>
          <p:cNvSpPr txBox="1">
            <a:spLocks noGrp="1"/>
          </p:cNvSpPr>
          <p:nvPr>
            <p:ph type="body" idx="1"/>
          </p:nvPr>
        </p:nvSpPr>
        <p:spPr>
          <a:xfrm>
            <a:off x="375504" y="2768917"/>
            <a:ext cx="6434872"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dk1"/>
              </a:buClr>
              <a:buSzPts val="1400"/>
              <a:buNone/>
              <a:defRPr sz="1400">
                <a:solidFill>
                  <a:schemeClr val="dk1"/>
                </a:solidFill>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7" name="Google Shape;1437;p69"/>
          <p:cNvSpPr txBox="1">
            <a:spLocks noGrp="1"/>
          </p:cNvSpPr>
          <p:nvPr>
            <p:ph type="subTitle" idx="2"/>
          </p:nvPr>
        </p:nvSpPr>
        <p:spPr>
          <a:xfrm>
            <a:off x="8493919" y="1691508"/>
            <a:ext cx="3322578"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dk1"/>
              </a:buClr>
              <a:buSzPts val="1400"/>
              <a:buNone/>
              <a:defRPr sz="1400" b="0" i="0">
                <a:solidFill>
                  <a:schemeClr val="dk1"/>
                </a:solidFill>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1438" name="Google Shape;1438;p69"/>
          <p:cNvPicPr preferRelativeResize="0"/>
          <p:nvPr/>
        </p:nvPicPr>
        <p:blipFill rotWithShape="1">
          <a:blip r:embed="rId3">
            <a:alphaModFix/>
          </a:blip>
          <a:srcRect/>
          <a:stretch/>
        </p:blipFill>
        <p:spPr>
          <a:xfrm>
            <a:off x="457200" y="356012"/>
            <a:ext cx="1587500" cy="571500"/>
          </a:xfrm>
          <a:prstGeom prst="rect">
            <a:avLst/>
          </a:prstGeom>
          <a:noFill/>
          <a:ln>
            <a:noFill/>
          </a:ln>
        </p:spPr>
      </p:pic>
      <p:sp>
        <p:nvSpPr>
          <p:cNvPr id="1439" name="Google Shape;1439;p69"/>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0" name="Google Shape;1440;p69"/>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1" name="Google Shape;1441;p69"/>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matchingName="Title Slide - Aerial 2">
  <p:cSld name="Title Slide - Aerial 2">
    <p:spTree>
      <p:nvGrpSpPr>
        <p:cNvPr id="1" name="Shape 1442"/>
        <p:cNvGrpSpPr/>
        <p:nvPr/>
      </p:nvGrpSpPr>
      <p:grpSpPr>
        <a:xfrm>
          <a:off x="0" y="0"/>
          <a:ext cx="0" cy="0"/>
          <a:chOff x="0" y="0"/>
          <a:chExt cx="0" cy="0"/>
        </a:xfrm>
      </p:grpSpPr>
      <p:pic>
        <p:nvPicPr>
          <p:cNvPr id="1443" name="Google Shape;1443;p70"/>
          <p:cNvPicPr preferRelativeResize="0"/>
          <p:nvPr/>
        </p:nvPicPr>
        <p:blipFill rotWithShape="1">
          <a:blip r:embed="rId2">
            <a:alphaModFix amt="30000"/>
          </a:blip>
          <a:srcRect l="-14550" t="-10869" r="50000" b="-711"/>
          <a:stretch/>
        </p:blipFill>
        <p:spPr>
          <a:xfrm>
            <a:off x="4206240" y="53790"/>
            <a:ext cx="7985761" cy="6901948"/>
          </a:xfrm>
          <a:prstGeom prst="rect">
            <a:avLst/>
          </a:prstGeom>
          <a:noFill/>
          <a:ln>
            <a:noFill/>
          </a:ln>
        </p:spPr>
      </p:pic>
      <p:pic>
        <p:nvPicPr>
          <p:cNvPr id="1444" name="Google Shape;1444;p70"/>
          <p:cNvPicPr preferRelativeResize="0"/>
          <p:nvPr/>
        </p:nvPicPr>
        <p:blipFill rotWithShape="1">
          <a:blip r:embed="rId3">
            <a:alphaModFix/>
          </a:blip>
          <a:srcRect t="44137" b="2776"/>
          <a:stretch/>
        </p:blipFill>
        <p:spPr>
          <a:xfrm>
            <a:off x="457798" y="2167748"/>
            <a:ext cx="11276401" cy="3367147"/>
          </a:xfrm>
          <a:prstGeom prst="rect">
            <a:avLst/>
          </a:prstGeom>
          <a:noFill/>
          <a:ln>
            <a:noFill/>
          </a:ln>
        </p:spPr>
      </p:pic>
      <p:sp>
        <p:nvSpPr>
          <p:cNvPr id="1445" name="Google Shape;1445;p70"/>
          <p:cNvSpPr txBox="1">
            <a:spLocks noGrp="1"/>
          </p:cNvSpPr>
          <p:nvPr>
            <p:ph type="ctrTitle"/>
          </p:nvPr>
        </p:nvSpPr>
        <p:spPr>
          <a:xfrm>
            <a:off x="375503" y="441325"/>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6" name="Google Shape;1446;p70"/>
          <p:cNvSpPr txBox="1">
            <a:spLocks noGrp="1"/>
          </p:cNvSpPr>
          <p:nvPr>
            <p:ph type="body" idx="1"/>
          </p:nvPr>
        </p:nvSpPr>
        <p:spPr>
          <a:xfrm>
            <a:off x="375504" y="1688950"/>
            <a:ext cx="6434872"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dk1"/>
              </a:buClr>
              <a:buSzPts val="1400"/>
              <a:buNone/>
              <a:defRPr sz="1400">
                <a:solidFill>
                  <a:schemeClr val="dk1"/>
                </a:solidFill>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47" name="Google Shape;1447;p70"/>
          <p:cNvSpPr txBox="1">
            <a:spLocks noGrp="1"/>
          </p:cNvSpPr>
          <p:nvPr>
            <p:ph type="subTitle" idx="2"/>
          </p:nvPr>
        </p:nvSpPr>
        <p:spPr>
          <a:xfrm>
            <a:off x="8239125" y="611541"/>
            <a:ext cx="3577372"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dk1"/>
              </a:buClr>
              <a:buSzPts val="1400"/>
              <a:buNone/>
              <a:defRPr sz="1400" b="0" i="0">
                <a:solidFill>
                  <a:schemeClr val="dk1"/>
                </a:solidFill>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1448" name="Google Shape;1448;p70"/>
          <p:cNvPicPr preferRelativeResize="0"/>
          <p:nvPr/>
        </p:nvPicPr>
        <p:blipFill rotWithShape="1">
          <a:blip r:embed="rId4">
            <a:alphaModFix/>
          </a:blip>
          <a:srcRect/>
          <a:stretch/>
        </p:blipFill>
        <p:spPr>
          <a:xfrm>
            <a:off x="10780265" y="5944561"/>
            <a:ext cx="980558" cy="520650"/>
          </a:xfrm>
          <a:prstGeom prst="rect">
            <a:avLst/>
          </a:prstGeom>
          <a:noFill/>
          <a:ln>
            <a:noFill/>
          </a:ln>
        </p:spPr>
      </p:pic>
      <p:sp>
        <p:nvSpPr>
          <p:cNvPr id="1449" name="Google Shape;1449;p70"/>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0" name="Google Shape;1450;p70"/>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1" name="Google Shape;1451;p70"/>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showMasterSp="0" matchingName="Title Slide - Cropped Photo">
  <p:cSld name="Title Slide - Cropped Photo">
    <p:bg>
      <p:bgPr>
        <a:solidFill>
          <a:srgbClr val="FDFAEE"/>
        </a:solidFill>
        <a:effectLst/>
      </p:bgPr>
    </p:bg>
    <p:spTree>
      <p:nvGrpSpPr>
        <p:cNvPr id="1" name="Shape 1452"/>
        <p:cNvGrpSpPr/>
        <p:nvPr/>
      </p:nvGrpSpPr>
      <p:grpSpPr>
        <a:xfrm>
          <a:off x="0" y="0"/>
          <a:ext cx="0" cy="0"/>
          <a:chOff x="0" y="0"/>
          <a:chExt cx="0" cy="0"/>
        </a:xfrm>
      </p:grpSpPr>
      <p:sp>
        <p:nvSpPr>
          <p:cNvPr id="1453" name="Google Shape;1453;p71"/>
          <p:cNvSpPr txBox="1">
            <a:spLocks noGrp="1"/>
          </p:cNvSpPr>
          <p:nvPr>
            <p:ph type="ctrTitle"/>
          </p:nvPr>
        </p:nvSpPr>
        <p:spPr>
          <a:xfrm>
            <a:off x="393082" y="1692550"/>
            <a:ext cx="3559793" cy="1991742"/>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4" name="Google Shape;1454;p71"/>
          <p:cNvSpPr txBox="1">
            <a:spLocks noGrp="1"/>
          </p:cNvSpPr>
          <p:nvPr>
            <p:ph type="subTitle" idx="1"/>
          </p:nvPr>
        </p:nvSpPr>
        <p:spPr>
          <a:xfrm>
            <a:off x="381000" y="3803421"/>
            <a:ext cx="3571875" cy="1609966"/>
          </a:xfrm>
          <a:prstGeom prst="rect">
            <a:avLst/>
          </a:prstGeom>
          <a:noFill/>
          <a:ln w="38100" cap="flat" cmpd="sng">
            <a:solidFill>
              <a:schemeClr val="accent3"/>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sp>
        <p:nvSpPr>
          <p:cNvPr id="1455" name="Google Shape;1455;p71"/>
          <p:cNvSpPr>
            <a:spLocks noGrp="1"/>
          </p:cNvSpPr>
          <p:nvPr>
            <p:ph type="pic" idx="2"/>
          </p:nvPr>
        </p:nvSpPr>
        <p:spPr>
          <a:xfrm>
            <a:off x="4665662" y="368299"/>
            <a:ext cx="7145337" cy="6126163"/>
          </a:xfrm>
          <a:prstGeom prst="rect">
            <a:avLst/>
          </a:prstGeom>
          <a:noFill/>
          <a:ln>
            <a:noFill/>
          </a:ln>
        </p:spPr>
        <p:txBody>
          <a:bodyPr/>
          <a:lstStyle/>
          <a:p>
            <a:endParaRPr lang="en-CA"/>
          </a:p>
        </p:txBody>
      </p:sp>
      <p:pic>
        <p:nvPicPr>
          <p:cNvPr id="1456" name="Google Shape;1456;p71"/>
          <p:cNvPicPr preferRelativeResize="0"/>
          <p:nvPr/>
        </p:nvPicPr>
        <p:blipFill rotWithShape="1">
          <a:blip r:embed="rId2">
            <a:alphaModFix/>
          </a:blip>
          <a:srcRect/>
          <a:stretch/>
        </p:blipFill>
        <p:spPr>
          <a:xfrm>
            <a:off x="457200" y="356012"/>
            <a:ext cx="1587500" cy="571500"/>
          </a:xfrm>
          <a:prstGeom prst="rect">
            <a:avLst/>
          </a:prstGeom>
          <a:noFill/>
          <a:ln>
            <a:noFill/>
          </a:ln>
        </p:spPr>
      </p:pic>
      <p:sp>
        <p:nvSpPr>
          <p:cNvPr id="1457" name="Google Shape;1457;p71"/>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8" name="Google Shape;1458;p71"/>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9" name="Google Shape;1459;p7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matchingName="Title Slide - Caret Center">
  <p:cSld name="Title Slide - Caret Center">
    <p:spTree>
      <p:nvGrpSpPr>
        <p:cNvPr id="1" name="Shape 1460"/>
        <p:cNvGrpSpPr/>
        <p:nvPr/>
      </p:nvGrpSpPr>
      <p:grpSpPr>
        <a:xfrm>
          <a:off x="0" y="0"/>
          <a:ext cx="0" cy="0"/>
          <a:chOff x="0" y="0"/>
          <a:chExt cx="0" cy="0"/>
        </a:xfrm>
      </p:grpSpPr>
      <p:sp>
        <p:nvSpPr>
          <p:cNvPr id="1461" name="Google Shape;1461;p72"/>
          <p:cNvSpPr txBox="1">
            <a:spLocks noGrp="1"/>
          </p:cNvSpPr>
          <p:nvPr>
            <p:ph type="ctrTitle"/>
          </p:nvPr>
        </p:nvSpPr>
        <p:spPr>
          <a:xfrm>
            <a:off x="381000" y="441325"/>
            <a:ext cx="8570913"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2" name="Google Shape;1462;p72"/>
          <p:cNvSpPr txBox="1">
            <a:spLocks noGrp="1"/>
          </p:cNvSpPr>
          <p:nvPr>
            <p:ph type="subTitle" idx="1"/>
          </p:nvPr>
        </p:nvSpPr>
        <p:spPr>
          <a:xfrm>
            <a:off x="381000" y="2170153"/>
            <a:ext cx="3571875" cy="1609966"/>
          </a:xfrm>
          <a:prstGeom prst="rect">
            <a:avLst/>
          </a:prstGeom>
          <a:noFill/>
          <a:ln w="38100" cap="flat" cmpd="sng">
            <a:solidFill>
              <a:schemeClr val="accent1"/>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sp>
        <p:nvSpPr>
          <p:cNvPr id="1463" name="Google Shape;1463;p72"/>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4" name="Google Shape;1464;p72"/>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5" name="Google Shape;1465;p72"/>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466" name="Google Shape;1466;p72"/>
          <p:cNvPicPr preferRelativeResize="0"/>
          <p:nvPr/>
        </p:nvPicPr>
        <p:blipFill rotWithShape="1">
          <a:blip r:embed="rId2">
            <a:alphaModFix/>
          </a:blip>
          <a:srcRect/>
          <a:stretch/>
        </p:blipFill>
        <p:spPr>
          <a:xfrm>
            <a:off x="3594410" y="2750152"/>
            <a:ext cx="5003180" cy="2557956"/>
          </a:xfrm>
          <a:prstGeom prst="rect">
            <a:avLst/>
          </a:prstGeom>
          <a:noFill/>
          <a:ln>
            <a:noFill/>
          </a:ln>
        </p:spPr>
      </p:pic>
      <p:pic>
        <p:nvPicPr>
          <p:cNvPr id="1467" name="Google Shape;1467;p72"/>
          <p:cNvPicPr preferRelativeResize="0"/>
          <p:nvPr/>
        </p:nvPicPr>
        <p:blipFill rotWithShape="1">
          <a:blip r:embed="rId3">
            <a:alphaModFix/>
          </a:blip>
          <a:srcRect/>
          <a:stretch/>
        </p:blipFill>
        <p:spPr>
          <a:xfrm>
            <a:off x="10780265" y="5944561"/>
            <a:ext cx="980558" cy="520650"/>
          </a:xfrm>
          <a:prstGeom prst="rect">
            <a:avLst/>
          </a:prstGeom>
          <a:noFill/>
          <a:ln>
            <a:noFill/>
          </a:ln>
        </p:spPr>
      </p:pic>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matchingName="Title Slide - Caret Outline">
  <p:cSld name="Title Slide - Caret Outline">
    <p:spTree>
      <p:nvGrpSpPr>
        <p:cNvPr id="1" name="Shape 1468"/>
        <p:cNvGrpSpPr/>
        <p:nvPr/>
      </p:nvGrpSpPr>
      <p:grpSpPr>
        <a:xfrm>
          <a:off x="0" y="0"/>
          <a:ext cx="0" cy="0"/>
          <a:chOff x="0" y="0"/>
          <a:chExt cx="0" cy="0"/>
        </a:xfrm>
      </p:grpSpPr>
      <p:sp>
        <p:nvSpPr>
          <p:cNvPr id="1469" name="Google Shape;1469;p73"/>
          <p:cNvSpPr txBox="1">
            <a:spLocks noGrp="1"/>
          </p:cNvSpPr>
          <p:nvPr>
            <p:ph type="ctrTitle"/>
          </p:nvPr>
        </p:nvSpPr>
        <p:spPr>
          <a:xfrm>
            <a:off x="380999" y="441325"/>
            <a:ext cx="7858125"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0" name="Google Shape;1470;p73"/>
          <p:cNvSpPr txBox="1">
            <a:spLocks noGrp="1"/>
          </p:cNvSpPr>
          <p:nvPr>
            <p:ph type="subTitle" idx="1"/>
          </p:nvPr>
        </p:nvSpPr>
        <p:spPr>
          <a:xfrm>
            <a:off x="381000" y="2170153"/>
            <a:ext cx="3571875" cy="1609966"/>
          </a:xfrm>
          <a:prstGeom prst="rect">
            <a:avLst/>
          </a:prstGeom>
          <a:noFill/>
          <a:ln w="38100" cap="flat" cmpd="sng">
            <a:solidFill>
              <a:schemeClr val="accent4"/>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pic>
        <p:nvPicPr>
          <p:cNvPr id="1471" name="Google Shape;1471;p73"/>
          <p:cNvPicPr preferRelativeResize="0"/>
          <p:nvPr/>
        </p:nvPicPr>
        <p:blipFill rotWithShape="1">
          <a:blip r:embed="rId2">
            <a:alphaModFix/>
          </a:blip>
          <a:srcRect l="1820" t="-3412" r="29665" b="7895"/>
          <a:stretch/>
        </p:blipFill>
        <p:spPr>
          <a:xfrm>
            <a:off x="3948051" y="1111346"/>
            <a:ext cx="8243949" cy="5746654"/>
          </a:xfrm>
          <a:prstGeom prst="rect">
            <a:avLst/>
          </a:prstGeom>
          <a:noFill/>
          <a:ln>
            <a:noFill/>
          </a:ln>
        </p:spPr>
      </p:pic>
      <p:pic>
        <p:nvPicPr>
          <p:cNvPr id="1472" name="Google Shape;1472;p73"/>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473" name="Google Shape;1473;p73"/>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4" name="Google Shape;1474;p73"/>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5" name="Google Shape;1475;p73"/>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51"/>
        <p:cNvGrpSpPr/>
        <p:nvPr/>
      </p:nvGrpSpPr>
      <p:grpSpPr>
        <a:xfrm>
          <a:off x="0" y="0"/>
          <a:ext cx="0" cy="0"/>
          <a:chOff x="0" y="0"/>
          <a:chExt cx="0" cy="0"/>
        </a:xfrm>
      </p:grpSpPr>
      <p:sp>
        <p:nvSpPr>
          <p:cNvPr id="152" name="Google Shape;152;p32"/>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p32"/>
          <p:cNvSpPr txBox="1">
            <a:spLocks noGrp="1"/>
          </p:cNvSpPr>
          <p:nvPr>
            <p:ph type="body" idx="1"/>
          </p:nvPr>
        </p:nvSpPr>
        <p:spPr>
          <a:xfrm>
            <a:off x="381001" y="1592263"/>
            <a:ext cx="2857499" cy="4176711"/>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4" name="Google Shape;154;p32"/>
          <p:cNvSpPr txBox="1">
            <a:spLocks noGrp="1"/>
          </p:cNvSpPr>
          <p:nvPr>
            <p:ph type="body" idx="2"/>
          </p:nvPr>
        </p:nvSpPr>
        <p:spPr>
          <a:xfrm>
            <a:off x="3752858" y="1592263"/>
            <a:ext cx="3057515" cy="4176712"/>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sz="14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5" name="Google Shape;155;p32"/>
          <p:cNvSpPr txBox="1">
            <a:spLocks noGrp="1"/>
          </p:cNvSpPr>
          <p:nvPr>
            <p:ph type="body" idx="3"/>
          </p:nvPr>
        </p:nvSpPr>
        <p:spPr>
          <a:xfrm>
            <a:off x="7324731" y="1592263"/>
            <a:ext cx="3057515" cy="4176712"/>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sz="14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 name="Google Shape;156;p3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p32"/>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3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matchingName="Title Slide - Caret Solid">
  <p:cSld name="Title Slide - Caret Solid">
    <p:spTree>
      <p:nvGrpSpPr>
        <p:cNvPr id="1" name="Shape 1476"/>
        <p:cNvGrpSpPr/>
        <p:nvPr/>
      </p:nvGrpSpPr>
      <p:grpSpPr>
        <a:xfrm>
          <a:off x="0" y="0"/>
          <a:ext cx="0" cy="0"/>
          <a:chOff x="0" y="0"/>
          <a:chExt cx="0" cy="0"/>
        </a:xfrm>
      </p:grpSpPr>
      <p:sp>
        <p:nvSpPr>
          <p:cNvPr id="1477" name="Google Shape;1477;p74"/>
          <p:cNvSpPr txBox="1">
            <a:spLocks noGrp="1"/>
          </p:cNvSpPr>
          <p:nvPr>
            <p:ph type="ctrTitle"/>
          </p:nvPr>
        </p:nvSpPr>
        <p:spPr>
          <a:xfrm>
            <a:off x="380999" y="441325"/>
            <a:ext cx="7858125"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8" name="Google Shape;1478;p74"/>
          <p:cNvSpPr txBox="1">
            <a:spLocks noGrp="1"/>
          </p:cNvSpPr>
          <p:nvPr>
            <p:ph type="subTitle" idx="1"/>
          </p:nvPr>
        </p:nvSpPr>
        <p:spPr>
          <a:xfrm>
            <a:off x="381000" y="2170153"/>
            <a:ext cx="3571875" cy="1609966"/>
          </a:xfrm>
          <a:prstGeom prst="rect">
            <a:avLst/>
          </a:prstGeom>
          <a:noFill/>
          <a:ln w="38100" cap="flat" cmpd="sng">
            <a:solidFill>
              <a:schemeClr val="accent5"/>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pic>
        <p:nvPicPr>
          <p:cNvPr id="1479" name="Google Shape;1479;p74"/>
          <p:cNvPicPr preferRelativeResize="0"/>
          <p:nvPr/>
        </p:nvPicPr>
        <p:blipFill rotWithShape="1">
          <a:blip r:embed="rId2">
            <a:alphaModFix amt="39000"/>
          </a:blip>
          <a:srcRect l="-3644" t="-25966" r="27535" b="151"/>
          <a:stretch/>
        </p:blipFill>
        <p:spPr>
          <a:xfrm>
            <a:off x="3894820" y="0"/>
            <a:ext cx="8297180" cy="6858000"/>
          </a:xfrm>
          <a:prstGeom prst="rect">
            <a:avLst/>
          </a:prstGeom>
          <a:noFill/>
          <a:ln>
            <a:noFill/>
          </a:ln>
        </p:spPr>
      </p:pic>
      <p:pic>
        <p:nvPicPr>
          <p:cNvPr id="1480" name="Google Shape;1480;p74"/>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481" name="Google Shape;1481;p74"/>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2" name="Google Shape;1482;p74"/>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3" name="Google Shape;1483;p74"/>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matchingName="Section Header - Descriptive">
  <p:cSld name="Section Header - Descriptive">
    <p:spTree>
      <p:nvGrpSpPr>
        <p:cNvPr id="1" name="Shape 1484"/>
        <p:cNvGrpSpPr/>
        <p:nvPr/>
      </p:nvGrpSpPr>
      <p:grpSpPr>
        <a:xfrm>
          <a:off x="0" y="0"/>
          <a:ext cx="0" cy="0"/>
          <a:chOff x="0" y="0"/>
          <a:chExt cx="0" cy="0"/>
        </a:xfrm>
      </p:grpSpPr>
      <p:sp>
        <p:nvSpPr>
          <p:cNvPr id="1485" name="Google Shape;1485;p75"/>
          <p:cNvSpPr txBox="1">
            <a:spLocks noGrp="1"/>
          </p:cNvSpPr>
          <p:nvPr>
            <p:ph type="ctrTitle"/>
          </p:nvPr>
        </p:nvSpPr>
        <p:spPr>
          <a:xfrm>
            <a:off x="695325" y="1792371"/>
            <a:ext cx="5329237" cy="2765968"/>
          </a:xfrm>
          <a:prstGeom prst="rect">
            <a:avLst/>
          </a:prstGeom>
          <a:noFill/>
          <a:ln w="38100" cap="flat" cmpd="sng">
            <a:solidFill>
              <a:schemeClr val="accent1"/>
            </a:solidFill>
            <a:prstDash val="solid"/>
            <a:round/>
            <a:headEnd type="none" w="sm" len="sm"/>
            <a:tailEnd type="none" w="sm" len="sm"/>
          </a:ln>
        </p:spPr>
        <p:txBody>
          <a:bodyPr spcFirstLastPara="1" wrap="square" lIns="91425" tIns="246875" rIns="91425" bIns="45700" anchor="t" anchorCtr="0">
            <a:normAutofit/>
          </a:bodyPr>
          <a:lstStyle>
            <a:lvl1pPr lvl="0" algn="l">
              <a:lnSpc>
                <a:spcPct val="90000"/>
              </a:lnSpc>
              <a:spcBef>
                <a:spcPts val="0"/>
              </a:spcBef>
              <a:spcAft>
                <a:spcPts val="0"/>
              </a:spcAft>
              <a:buClr>
                <a:schemeClr val="dk2"/>
              </a:buClr>
              <a:buSzPts val="3200"/>
              <a:buFont typeface="Arial"/>
              <a:buNone/>
              <a:defRPr sz="32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6" name="Google Shape;1486;p75"/>
          <p:cNvSpPr txBox="1">
            <a:spLocks noGrp="1"/>
          </p:cNvSpPr>
          <p:nvPr>
            <p:ph type="subTitle" idx="1"/>
          </p:nvPr>
        </p:nvSpPr>
        <p:spPr>
          <a:xfrm>
            <a:off x="6810375" y="1990491"/>
            <a:ext cx="4289426" cy="2852737"/>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lvl="0" algn="l">
              <a:lnSpc>
                <a:spcPct val="110000"/>
              </a:lnSpc>
              <a:spcBef>
                <a:spcPts val="1000"/>
              </a:spcBef>
              <a:spcAft>
                <a:spcPts val="0"/>
              </a:spcAft>
              <a:buClr>
                <a:schemeClr val="dk1"/>
              </a:buClr>
              <a:buSzPts val="1400"/>
              <a:buNone/>
              <a:defRPr sz="1400" b="0" i="0">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1487" name="Google Shape;1487;p75"/>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1488" name="Google Shape;1488;p75"/>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9" name="Google Shape;1489;p75"/>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0" name="Google Shape;1490;p75"/>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matchingName="Section Header - Simple Caret">
  <p:cSld name="Section Header - Simple Caret">
    <p:spTree>
      <p:nvGrpSpPr>
        <p:cNvPr id="1" name="Shape 1491"/>
        <p:cNvGrpSpPr/>
        <p:nvPr/>
      </p:nvGrpSpPr>
      <p:grpSpPr>
        <a:xfrm>
          <a:off x="0" y="0"/>
          <a:ext cx="0" cy="0"/>
          <a:chOff x="0" y="0"/>
          <a:chExt cx="0" cy="0"/>
        </a:xfrm>
      </p:grpSpPr>
      <p:pic>
        <p:nvPicPr>
          <p:cNvPr id="1492" name="Google Shape;1492;p76"/>
          <p:cNvPicPr preferRelativeResize="0"/>
          <p:nvPr/>
        </p:nvPicPr>
        <p:blipFill rotWithShape="1">
          <a:blip r:embed="rId2">
            <a:alphaModFix amt="40000"/>
          </a:blip>
          <a:srcRect l="1820" t="-3412" r="29665" b="7895"/>
          <a:stretch/>
        </p:blipFill>
        <p:spPr>
          <a:xfrm>
            <a:off x="3948051" y="1111346"/>
            <a:ext cx="8243949" cy="5746654"/>
          </a:xfrm>
          <a:prstGeom prst="rect">
            <a:avLst/>
          </a:prstGeom>
          <a:noFill/>
          <a:ln>
            <a:noFill/>
          </a:ln>
        </p:spPr>
      </p:pic>
      <p:pic>
        <p:nvPicPr>
          <p:cNvPr id="1493" name="Google Shape;1493;p76"/>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494" name="Google Shape;1494;p76"/>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5" name="Google Shape;1495;p76"/>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6" name="Google Shape;1496;p76"/>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
        <p:nvSpPr>
          <p:cNvPr id="1497" name="Google Shape;1497;p76"/>
          <p:cNvSpPr txBox="1">
            <a:spLocks noGrp="1"/>
          </p:cNvSpPr>
          <p:nvPr>
            <p:ph type="ctrTitle"/>
          </p:nvPr>
        </p:nvSpPr>
        <p:spPr>
          <a:xfrm>
            <a:off x="695325" y="1792371"/>
            <a:ext cx="5329237" cy="2765968"/>
          </a:xfrm>
          <a:prstGeom prst="rect">
            <a:avLst/>
          </a:prstGeom>
          <a:noFill/>
          <a:ln w="38100" cap="flat" cmpd="sng">
            <a:solidFill>
              <a:schemeClr val="accent4"/>
            </a:solidFill>
            <a:prstDash val="solid"/>
            <a:round/>
            <a:headEnd type="none" w="sm" len="sm"/>
            <a:tailEnd type="none" w="sm" len="sm"/>
          </a:ln>
        </p:spPr>
        <p:txBody>
          <a:bodyPr spcFirstLastPara="1" wrap="square" lIns="91425" tIns="246875" rIns="91425" bIns="45700" anchor="t" anchorCtr="0">
            <a:normAutofit/>
          </a:bodyPr>
          <a:lstStyle>
            <a:lvl1pPr lvl="0" algn="l">
              <a:lnSpc>
                <a:spcPct val="90000"/>
              </a:lnSpc>
              <a:spcBef>
                <a:spcPts val="0"/>
              </a:spcBef>
              <a:spcAft>
                <a:spcPts val="0"/>
              </a:spcAft>
              <a:buClr>
                <a:schemeClr val="dk2"/>
              </a:buClr>
              <a:buSzPts val="3200"/>
              <a:buFont typeface="Arial"/>
              <a:buNone/>
              <a:defRPr sz="32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matchingName="Section Header - Number Caret">
  <p:cSld name="Section Header - Number Caret">
    <p:spTree>
      <p:nvGrpSpPr>
        <p:cNvPr id="1" name="Shape 1498"/>
        <p:cNvGrpSpPr/>
        <p:nvPr/>
      </p:nvGrpSpPr>
      <p:grpSpPr>
        <a:xfrm>
          <a:off x="0" y="0"/>
          <a:ext cx="0" cy="0"/>
          <a:chOff x="0" y="0"/>
          <a:chExt cx="0" cy="0"/>
        </a:xfrm>
      </p:grpSpPr>
      <p:pic>
        <p:nvPicPr>
          <p:cNvPr id="1499" name="Google Shape;1499;p77"/>
          <p:cNvPicPr preferRelativeResize="0"/>
          <p:nvPr/>
        </p:nvPicPr>
        <p:blipFill rotWithShape="1">
          <a:blip r:embed="rId2">
            <a:alphaModFix/>
          </a:blip>
          <a:srcRect l="-3644" t="-25966" r="27535" b="151"/>
          <a:stretch/>
        </p:blipFill>
        <p:spPr>
          <a:xfrm>
            <a:off x="3894820" y="0"/>
            <a:ext cx="8297180" cy="6858000"/>
          </a:xfrm>
          <a:prstGeom prst="rect">
            <a:avLst/>
          </a:prstGeom>
          <a:noFill/>
          <a:ln>
            <a:noFill/>
          </a:ln>
        </p:spPr>
      </p:pic>
      <p:sp>
        <p:nvSpPr>
          <p:cNvPr id="1500" name="Google Shape;1500;p77"/>
          <p:cNvSpPr txBox="1">
            <a:spLocks noGrp="1"/>
          </p:cNvSpPr>
          <p:nvPr>
            <p:ph type="body" idx="1"/>
          </p:nvPr>
        </p:nvSpPr>
        <p:spPr>
          <a:xfrm>
            <a:off x="0" y="2061102"/>
            <a:ext cx="1560385" cy="1267506"/>
          </a:xfrm>
          <a:prstGeom prst="rect">
            <a:avLst/>
          </a:prstGeom>
          <a:noFill/>
          <a:ln>
            <a:noFill/>
          </a:ln>
        </p:spPr>
        <p:txBody>
          <a:bodyPr spcFirstLastPara="1" wrap="square" lIns="91425" tIns="45700" rIns="91425" bIns="45700" anchor="ctr" anchorCtr="0">
            <a:noAutofit/>
          </a:bodyPr>
          <a:lstStyle>
            <a:lvl1pPr marL="457200" lvl="0" indent="-228600" algn="r">
              <a:lnSpc>
                <a:spcPct val="100000"/>
              </a:lnSpc>
              <a:spcBef>
                <a:spcPts val="1600"/>
              </a:spcBef>
              <a:spcAft>
                <a:spcPts val="0"/>
              </a:spcAft>
              <a:buClr>
                <a:schemeClr val="accent5"/>
              </a:buClr>
              <a:buSzPts val="7900"/>
              <a:buNone/>
              <a:defRPr sz="7900" b="1" i="0">
                <a:solidFill>
                  <a:schemeClr val="accent5"/>
                </a:solidFill>
                <a:latin typeface="Arial"/>
                <a:ea typeface="Arial"/>
                <a:cs typeface="Arial"/>
                <a:sym typeface="Arial"/>
              </a:defRPr>
            </a:lvl1pPr>
            <a:lvl2pPr marL="914400" lvl="1" indent="-228600" algn="l">
              <a:lnSpc>
                <a:spcPct val="110000"/>
              </a:lnSpc>
              <a:spcBef>
                <a:spcPts val="800"/>
              </a:spcBef>
              <a:spcAft>
                <a:spcPts val="0"/>
              </a:spcAft>
              <a:buClr>
                <a:srgbClr val="888888"/>
              </a:buClr>
              <a:buSzPts val="1700"/>
              <a:buNone/>
              <a:defRPr sz="2000">
                <a:solidFill>
                  <a:srgbClr val="888888"/>
                </a:solidFill>
              </a:defRPr>
            </a:lvl2pPr>
            <a:lvl3pPr marL="1371600" lvl="2" indent="-228600" algn="l">
              <a:lnSpc>
                <a:spcPct val="110000"/>
              </a:lnSpc>
              <a:spcBef>
                <a:spcPts val="500"/>
              </a:spcBef>
              <a:spcAft>
                <a:spcPts val="0"/>
              </a:spcAft>
              <a:buClr>
                <a:srgbClr val="888888"/>
              </a:buClr>
              <a:buSzPts val="1800"/>
              <a:buNone/>
              <a:defRPr sz="1800">
                <a:solidFill>
                  <a:srgbClr val="888888"/>
                </a:solidFill>
              </a:defRPr>
            </a:lvl3pPr>
            <a:lvl4pPr marL="1828800" lvl="3" indent="-228600" algn="l">
              <a:lnSpc>
                <a:spcPct val="110000"/>
              </a:lnSpc>
              <a:spcBef>
                <a:spcPts val="500"/>
              </a:spcBef>
              <a:spcAft>
                <a:spcPts val="0"/>
              </a:spcAft>
              <a:buClr>
                <a:srgbClr val="888888"/>
              </a:buClr>
              <a:buSzPts val="1600"/>
              <a:buNone/>
              <a:defRPr sz="1600">
                <a:solidFill>
                  <a:srgbClr val="888888"/>
                </a:solidFill>
              </a:defRPr>
            </a:lvl4pPr>
            <a:lvl5pPr marL="2286000" lvl="4" indent="-228600" algn="l">
              <a:lnSpc>
                <a:spcPct val="11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cxnSp>
        <p:nvCxnSpPr>
          <p:cNvPr id="1501" name="Google Shape;1501;p77"/>
          <p:cNvCxnSpPr/>
          <p:nvPr/>
        </p:nvCxnSpPr>
        <p:spPr>
          <a:xfrm>
            <a:off x="1860440" y="2324422"/>
            <a:ext cx="0" cy="772662"/>
          </a:xfrm>
          <a:prstGeom prst="straightConnector1">
            <a:avLst/>
          </a:prstGeom>
          <a:noFill/>
          <a:ln w="9525" cap="flat" cmpd="sng">
            <a:solidFill>
              <a:schemeClr val="dk1"/>
            </a:solidFill>
            <a:prstDash val="solid"/>
            <a:miter lim="800000"/>
            <a:headEnd type="none" w="sm" len="sm"/>
            <a:tailEnd type="none" w="sm" len="sm"/>
          </a:ln>
        </p:spPr>
      </p:cxnSp>
      <p:sp>
        <p:nvSpPr>
          <p:cNvPr id="1502" name="Google Shape;1502;p77"/>
          <p:cNvSpPr txBox="1">
            <a:spLocks noGrp="1"/>
          </p:cNvSpPr>
          <p:nvPr>
            <p:ph type="ctrTitle"/>
          </p:nvPr>
        </p:nvSpPr>
        <p:spPr>
          <a:xfrm>
            <a:off x="2133377" y="2061101"/>
            <a:ext cx="7043551" cy="133315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503" name="Google Shape;1503;p77"/>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504" name="Google Shape;1504;p77"/>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5" name="Google Shape;1505;p77"/>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6" name="Google Shape;1506;p77"/>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matchingName="Section Header - Breadcrumb Caret">
  <p:cSld name="Section Header - Breadcrumb Caret">
    <p:spTree>
      <p:nvGrpSpPr>
        <p:cNvPr id="1" name="Shape 1507"/>
        <p:cNvGrpSpPr/>
        <p:nvPr/>
      </p:nvGrpSpPr>
      <p:grpSpPr>
        <a:xfrm>
          <a:off x="0" y="0"/>
          <a:ext cx="0" cy="0"/>
          <a:chOff x="0" y="0"/>
          <a:chExt cx="0" cy="0"/>
        </a:xfrm>
      </p:grpSpPr>
      <p:pic>
        <p:nvPicPr>
          <p:cNvPr id="1508" name="Google Shape;1508;p78"/>
          <p:cNvPicPr preferRelativeResize="0"/>
          <p:nvPr/>
        </p:nvPicPr>
        <p:blipFill rotWithShape="1">
          <a:blip r:embed="rId2">
            <a:alphaModFix/>
          </a:blip>
          <a:srcRect l="-3644" t="-25966" r="27535" b="151"/>
          <a:stretch/>
        </p:blipFill>
        <p:spPr>
          <a:xfrm>
            <a:off x="3894820" y="0"/>
            <a:ext cx="8297180" cy="6858000"/>
          </a:xfrm>
          <a:prstGeom prst="rect">
            <a:avLst/>
          </a:prstGeom>
          <a:noFill/>
          <a:ln>
            <a:noFill/>
          </a:ln>
        </p:spPr>
      </p:pic>
      <p:sp>
        <p:nvSpPr>
          <p:cNvPr id="1509" name="Google Shape;1509;p78"/>
          <p:cNvSpPr txBox="1">
            <a:spLocks noGrp="1"/>
          </p:cNvSpPr>
          <p:nvPr>
            <p:ph type="body" idx="1"/>
          </p:nvPr>
        </p:nvSpPr>
        <p:spPr>
          <a:xfrm>
            <a:off x="695325" y="1422303"/>
            <a:ext cx="6043612" cy="66528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600"/>
              </a:spcBef>
              <a:spcAft>
                <a:spcPts val="0"/>
              </a:spcAft>
              <a:buClr>
                <a:srgbClr val="00A189"/>
              </a:buClr>
              <a:buSzPts val="1600"/>
              <a:buNone/>
              <a:defRPr sz="1600" b="1" i="0">
                <a:solidFill>
                  <a:srgbClr val="00A189"/>
                </a:solidFill>
                <a:latin typeface="Arial Black"/>
                <a:ea typeface="Arial Black"/>
                <a:cs typeface="Arial Black"/>
                <a:sym typeface="Arial Black"/>
              </a:defRPr>
            </a:lvl1pPr>
            <a:lvl2pPr marL="914400" lvl="1" indent="-228600" algn="l">
              <a:lnSpc>
                <a:spcPct val="110000"/>
              </a:lnSpc>
              <a:spcBef>
                <a:spcPts val="800"/>
              </a:spcBef>
              <a:spcAft>
                <a:spcPts val="0"/>
              </a:spcAft>
              <a:buClr>
                <a:srgbClr val="888888"/>
              </a:buClr>
              <a:buSzPts val="1700"/>
              <a:buNone/>
              <a:defRPr sz="2000">
                <a:solidFill>
                  <a:srgbClr val="888888"/>
                </a:solidFill>
              </a:defRPr>
            </a:lvl2pPr>
            <a:lvl3pPr marL="1371600" lvl="2" indent="-228600" algn="l">
              <a:lnSpc>
                <a:spcPct val="110000"/>
              </a:lnSpc>
              <a:spcBef>
                <a:spcPts val="500"/>
              </a:spcBef>
              <a:spcAft>
                <a:spcPts val="0"/>
              </a:spcAft>
              <a:buClr>
                <a:srgbClr val="888888"/>
              </a:buClr>
              <a:buSzPts val="1800"/>
              <a:buNone/>
              <a:defRPr sz="1800">
                <a:solidFill>
                  <a:srgbClr val="888888"/>
                </a:solidFill>
              </a:defRPr>
            </a:lvl3pPr>
            <a:lvl4pPr marL="1828800" lvl="3" indent="-228600" algn="l">
              <a:lnSpc>
                <a:spcPct val="110000"/>
              </a:lnSpc>
              <a:spcBef>
                <a:spcPts val="500"/>
              </a:spcBef>
              <a:spcAft>
                <a:spcPts val="0"/>
              </a:spcAft>
              <a:buClr>
                <a:srgbClr val="888888"/>
              </a:buClr>
              <a:buSzPts val="1600"/>
              <a:buNone/>
              <a:defRPr sz="1600">
                <a:solidFill>
                  <a:srgbClr val="888888"/>
                </a:solidFill>
              </a:defRPr>
            </a:lvl4pPr>
            <a:lvl5pPr marL="2286000" lvl="4" indent="-228600" algn="l">
              <a:lnSpc>
                <a:spcPct val="11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510" name="Google Shape;1510;p78"/>
          <p:cNvSpPr txBox="1">
            <a:spLocks noGrp="1"/>
          </p:cNvSpPr>
          <p:nvPr>
            <p:ph type="ctrTitle"/>
          </p:nvPr>
        </p:nvSpPr>
        <p:spPr>
          <a:xfrm>
            <a:off x="695325" y="2202272"/>
            <a:ext cx="6043612" cy="276596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400"/>
              <a:buFont typeface="Arial"/>
              <a:buNone/>
              <a:defRPr sz="3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511" name="Google Shape;1511;p78"/>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512" name="Google Shape;1512;p78"/>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3" name="Google Shape;1513;p78"/>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4" name="Google Shape;1514;p78"/>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515"/>
        <p:cNvGrpSpPr/>
        <p:nvPr/>
      </p:nvGrpSpPr>
      <p:grpSpPr>
        <a:xfrm>
          <a:off x="0" y="0"/>
          <a:ext cx="0" cy="0"/>
          <a:chOff x="0" y="0"/>
          <a:chExt cx="0" cy="0"/>
        </a:xfrm>
      </p:grpSpPr>
      <p:sp>
        <p:nvSpPr>
          <p:cNvPr id="1516" name="Google Shape;1516;p79"/>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7" name="Google Shape;1517;p79"/>
          <p:cNvSpPr txBox="1">
            <a:spLocks noGrp="1"/>
          </p:cNvSpPr>
          <p:nvPr>
            <p:ph type="body" idx="1"/>
          </p:nvPr>
        </p:nvSpPr>
        <p:spPr>
          <a:xfrm>
            <a:off x="381001" y="1592263"/>
            <a:ext cx="2857499" cy="4176711"/>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18" name="Google Shape;1518;p79"/>
          <p:cNvSpPr txBox="1">
            <a:spLocks noGrp="1"/>
          </p:cNvSpPr>
          <p:nvPr>
            <p:ph type="body" idx="2"/>
          </p:nvPr>
        </p:nvSpPr>
        <p:spPr>
          <a:xfrm>
            <a:off x="3752858" y="1592263"/>
            <a:ext cx="3057515" cy="4176712"/>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sz="14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19" name="Google Shape;1519;p79"/>
          <p:cNvSpPr txBox="1">
            <a:spLocks noGrp="1"/>
          </p:cNvSpPr>
          <p:nvPr>
            <p:ph type="body" idx="3"/>
          </p:nvPr>
        </p:nvSpPr>
        <p:spPr>
          <a:xfrm>
            <a:off x="7324731" y="1592263"/>
            <a:ext cx="3057515" cy="4176712"/>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sz="14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20" name="Google Shape;1520;p79"/>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1" name="Google Shape;1521;p79"/>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2" name="Google Shape;1522;p79"/>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23"/>
        <p:cNvGrpSpPr/>
        <p:nvPr/>
      </p:nvGrpSpPr>
      <p:grpSpPr>
        <a:xfrm>
          <a:off x="0" y="0"/>
          <a:ext cx="0" cy="0"/>
          <a:chOff x="0" y="0"/>
          <a:chExt cx="0" cy="0"/>
        </a:xfrm>
      </p:grpSpPr>
      <p:sp>
        <p:nvSpPr>
          <p:cNvPr id="1524" name="Google Shape;1524;p80"/>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5" name="Google Shape;1525;p80"/>
          <p:cNvSpPr txBox="1">
            <a:spLocks noGrp="1"/>
          </p:cNvSpPr>
          <p:nvPr>
            <p:ph type="body" idx="1"/>
          </p:nvPr>
        </p:nvSpPr>
        <p:spPr>
          <a:xfrm>
            <a:off x="381000" y="1592262"/>
            <a:ext cx="8570912" cy="4176713"/>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26" name="Google Shape;1526;p80"/>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7" name="Google Shape;1527;p80"/>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8" name="Google Shape;1528;p80"/>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matchingName="Title, Subhead and Content">
  <p:cSld name="Title, Subhead and Content">
    <p:spTree>
      <p:nvGrpSpPr>
        <p:cNvPr id="1" name="Shape 1529"/>
        <p:cNvGrpSpPr/>
        <p:nvPr/>
      </p:nvGrpSpPr>
      <p:grpSpPr>
        <a:xfrm>
          <a:off x="0" y="0"/>
          <a:ext cx="0" cy="0"/>
          <a:chOff x="0" y="0"/>
          <a:chExt cx="0" cy="0"/>
        </a:xfrm>
      </p:grpSpPr>
      <p:sp>
        <p:nvSpPr>
          <p:cNvPr id="1530" name="Google Shape;1530;p81"/>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1" name="Google Shape;1531;p81"/>
          <p:cNvSpPr txBox="1">
            <a:spLocks noGrp="1"/>
          </p:cNvSpPr>
          <p:nvPr>
            <p:ph type="body" idx="1"/>
          </p:nvPr>
        </p:nvSpPr>
        <p:spPr>
          <a:xfrm>
            <a:off x="381001" y="1592263"/>
            <a:ext cx="8570912"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32" name="Google Shape;1532;p81"/>
          <p:cNvSpPr txBox="1">
            <a:spLocks noGrp="1"/>
          </p:cNvSpPr>
          <p:nvPr>
            <p:ph type="body" idx="2"/>
          </p:nvPr>
        </p:nvSpPr>
        <p:spPr>
          <a:xfrm>
            <a:off x="381000" y="2145967"/>
            <a:ext cx="8570912"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33" name="Google Shape;1533;p81"/>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4" name="Google Shape;1534;p81"/>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5" name="Google Shape;1535;p81"/>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536"/>
        <p:cNvGrpSpPr/>
        <p:nvPr/>
      </p:nvGrpSpPr>
      <p:grpSpPr>
        <a:xfrm>
          <a:off x="0" y="0"/>
          <a:ext cx="0" cy="0"/>
          <a:chOff x="0" y="0"/>
          <a:chExt cx="0" cy="0"/>
        </a:xfrm>
      </p:grpSpPr>
      <p:sp>
        <p:nvSpPr>
          <p:cNvPr id="1537" name="Google Shape;1537;p82"/>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8" name="Google Shape;1538;p82"/>
          <p:cNvSpPr txBox="1">
            <a:spLocks noGrp="1"/>
          </p:cNvSpPr>
          <p:nvPr>
            <p:ph type="body" idx="1"/>
          </p:nvPr>
        </p:nvSpPr>
        <p:spPr>
          <a:xfrm>
            <a:off x="381000" y="1592263"/>
            <a:ext cx="5002213"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39" name="Google Shape;1539;p82"/>
          <p:cNvSpPr txBox="1">
            <a:spLocks noGrp="1"/>
          </p:cNvSpPr>
          <p:nvPr>
            <p:ph type="body" idx="2"/>
          </p:nvPr>
        </p:nvSpPr>
        <p:spPr>
          <a:xfrm>
            <a:off x="6096000" y="1592263"/>
            <a:ext cx="5002213"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40" name="Google Shape;1540;p8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1" name="Google Shape;1541;p82"/>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2" name="Google Shape;1542;p8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543" name="Google Shape;1543;p82"/>
          <p:cNvCxnSpPr/>
          <p:nvPr/>
        </p:nvCxnSpPr>
        <p:spPr>
          <a:xfrm>
            <a:off x="5733823"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544"/>
        <p:cNvGrpSpPr/>
        <p:nvPr/>
      </p:nvGrpSpPr>
      <p:grpSpPr>
        <a:xfrm>
          <a:off x="0" y="0"/>
          <a:ext cx="0" cy="0"/>
          <a:chOff x="0" y="0"/>
          <a:chExt cx="0" cy="0"/>
        </a:xfrm>
      </p:grpSpPr>
      <p:sp>
        <p:nvSpPr>
          <p:cNvPr id="1545" name="Google Shape;1545;p83"/>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6" name="Google Shape;1546;p83"/>
          <p:cNvSpPr txBox="1">
            <a:spLocks noGrp="1"/>
          </p:cNvSpPr>
          <p:nvPr>
            <p:ph type="body" idx="1"/>
          </p:nvPr>
        </p:nvSpPr>
        <p:spPr>
          <a:xfrm>
            <a:off x="381002" y="1592263"/>
            <a:ext cx="5002212" cy="389819"/>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sz="1400" b="1">
                <a:solidFill>
                  <a:schemeClr val="accent5"/>
                </a:solidFill>
              </a:defRPr>
            </a:lvl1pPr>
            <a:lvl2pPr marL="914400" lvl="1" indent="-228600" algn="l">
              <a:lnSpc>
                <a:spcPct val="110000"/>
              </a:lnSpc>
              <a:spcBef>
                <a:spcPts val="800"/>
              </a:spcBef>
              <a:spcAft>
                <a:spcPts val="0"/>
              </a:spcAft>
              <a:buClr>
                <a:schemeClr val="dk1"/>
              </a:buClr>
              <a:buSzPts val="1700"/>
              <a:buNone/>
              <a:defRPr sz="2000" b="1"/>
            </a:lvl2pPr>
            <a:lvl3pPr marL="1371600" lvl="2" indent="-228600" algn="l">
              <a:lnSpc>
                <a:spcPct val="110000"/>
              </a:lnSpc>
              <a:spcBef>
                <a:spcPts val="500"/>
              </a:spcBef>
              <a:spcAft>
                <a:spcPts val="0"/>
              </a:spcAft>
              <a:buClr>
                <a:schemeClr val="dk1"/>
              </a:buClr>
              <a:buSzPts val="1800"/>
              <a:buNone/>
              <a:defRPr sz="1800" b="1"/>
            </a:lvl3pPr>
            <a:lvl4pPr marL="1828800" lvl="3" indent="-228600" algn="l">
              <a:lnSpc>
                <a:spcPct val="110000"/>
              </a:lnSpc>
              <a:spcBef>
                <a:spcPts val="500"/>
              </a:spcBef>
              <a:spcAft>
                <a:spcPts val="0"/>
              </a:spcAft>
              <a:buClr>
                <a:schemeClr val="dk1"/>
              </a:buClr>
              <a:buSzPts val="1600"/>
              <a:buNone/>
              <a:defRPr sz="1600" b="1"/>
            </a:lvl4pPr>
            <a:lvl5pPr marL="2286000" lvl="4" indent="-228600" algn="l">
              <a:lnSpc>
                <a:spcPct val="11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547" name="Google Shape;1547;p83"/>
          <p:cNvSpPr txBox="1">
            <a:spLocks noGrp="1"/>
          </p:cNvSpPr>
          <p:nvPr>
            <p:ph type="body" idx="2"/>
          </p:nvPr>
        </p:nvSpPr>
        <p:spPr>
          <a:xfrm>
            <a:off x="381001" y="2163985"/>
            <a:ext cx="5002212" cy="360499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48" name="Google Shape;1548;p83"/>
          <p:cNvSpPr txBox="1">
            <a:spLocks noGrp="1"/>
          </p:cNvSpPr>
          <p:nvPr>
            <p:ph type="body" idx="3"/>
          </p:nvPr>
        </p:nvSpPr>
        <p:spPr>
          <a:xfrm>
            <a:off x="6096000" y="1602670"/>
            <a:ext cx="5003800" cy="389819"/>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sz="1400" b="1">
                <a:solidFill>
                  <a:schemeClr val="accent5"/>
                </a:solidFill>
              </a:defRPr>
            </a:lvl1pPr>
            <a:lvl2pPr marL="914400" lvl="1" indent="-228600" algn="l">
              <a:lnSpc>
                <a:spcPct val="110000"/>
              </a:lnSpc>
              <a:spcBef>
                <a:spcPts val="800"/>
              </a:spcBef>
              <a:spcAft>
                <a:spcPts val="0"/>
              </a:spcAft>
              <a:buClr>
                <a:schemeClr val="dk1"/>
              </a:buClr>
              <a:buSzPts val="1700"/>
              <a:buNone/>
              <a:defRPr sz="2000" b="1"/>
            </a:lvl2pPr>
            <a:lvl3pPr marL="1371600" lvl="2" indent="-228600" algn="l">
              <a:lnSpc>
                <a:spcPct val="110000"/>
              </a:lnSpc>
              <a:spcBef>
                <a:spcPts val="500"/>
              </a:spcBef>
              <a:spcAft>
                <a:spcPts val="0"/>
              </a:spcAft>
              <a:buClr>
                <a:schemeClr val="dk1"/>
              </a:buClr>
              <a:buSzPts val="1800"/>
              <a:buNone/>
              <a:defRPr sz="1800" b="1"/>
            </a:lvl3pPr>
            <a:lvl4pPr marL="1828800" lvl="3" indent="-228600" algn="l">
              <a:lnSpc>
                <a:spcPct val="110000"/>
              </a:lnSpc>
              <a:spcBef>
                <a:spcPts val="500"/>
              </a:spcBef>
              <a:spcAft>
                <a:spcPts val="0"/>
              </a:spcAft>
              <a:buClr>
                <a:schemeClr val="dk1"/>
              </a:buClr>
              <a:buSzPts val="1600"/>
              <a:buNone/>
              <a:defRPr sz="1600" b="1"/>
            </a:lvl4pPr>
            <a:lvl5pPr marL="2286000" lvl="4" indent="-228600" algn="l">
              <a:lnSpc>
                <a:spcPct val="11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549" name="Google Shape;1549;p83"/>
          <p:cNvSpPr txBox="1">
            <a:spLocks noGrp="1"/>
          </p:cNvSpPr>
          <p:nvPr>
            <p:ph type="body" idx="4"/>
          </p:nvPr>
        </p:nvSpPr>
        <p:spPr>
          <a:xfrm>
            <a:off x="6096000" y="2163985"/>
            <a:ext cx="5003800" cy="360499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50" name="Google Shape;1550;p8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1" name="Google Shape;1551;p83"/>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2" name="Google Shape;1552;p8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553" name="Google Shape;1553;p83"/>
          <p:cNvCxnSpPr/>
          <p:nvPr/>
        </p:nvCxnSpPr>
        <p:spPr>
          <a:xfrm>
            <a:off x="5733823"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9"/>
        <p:cNvGrpSpPr/>
        <p:nvPr/>
      </p:nvGrpSpPr>
      <p:grpSpPr>
        <a:xfrm>
          <a:off x="0" y="0"/>
          <a:ext cx="0" cy="0"/>
          <a:chOff x="0" y="0"/>
          <a:chExt cx="0" cy="0"/>
        </a:xfrm>
      </p:grpSpPr>
      <p:sp>
        <p:nvSpPr>
          <p:cNvPr id="160" name="Google Shape;160;p33"/>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p33"/>
          <p:cNvSpPr txBox="1">
            <a:spLocks noGrp="1"/>
          </p:cNvSpPr>
          <p:nvPr>
            <p:ph type="body" idx="1"/>
          </p:nvPr>
        </p:nvSpPr>
        <p:spPr>
          <a:xfrm>
            <a:off x="381000" y="1592262"/>
            <a:ext cx="8570912" cy="4176713"/>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2" name="Google Shape;162;p3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3"/>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p3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matchingName="Three Content">
  <p:cSld name="Three Content">
    <p:spTree>
      <p:nvGrpSpPr>
        <p:cNvPr id="1" name="Shape 1554"/>
        <p:cNvGrpSpPr/>
        <p:nvPr/>
      </p:nvGrpSpPr>
      <p:grpSpPr>
        <a:xfrm>
          <a:off x="0" y="0"/>
          <a:ext cx="0" cy="0"/>
          <a:chOff x="0" y="0"/>
          <a:chExt cx="0" cy="0"/>
        </a:xfrm>
      </p:grpSpPr>
      <p:sp>
        <p:nvSpPr>
          <p:cNvPr id="1555" name="Google Shape;1555;p84"/>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6" name="Google Shape;1556;p84"/>
          <p:cNvSpPr txBox="1">
            <a:spLocks noGrp="1"/>
          </p:cNvSpPr>
          <p:nvPr>
            <p:ph type="body" idx="1"/>
          </p:nvPr>
        </p:nvSpPr>
        <p:spPr>
          <a:xfrm>
            <a:off x="381000" y="1592263"/>
            <a:ext cx="35718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57" name="Google Shape;1557;p84"/>
          <p:cNvSpPr txBox="1">
            <a:spLocks noGrp="1"/>
          </p:cNvSpPr>
          <p:nvPr>
            <p:ph type="body" idx="2"/>
          </p:nvPr>
        </p:nvSpPr>
        <p:spPr>
          <a:xfrm>
            <a:off x="4308497" y="1592263"/>
            <a:ext cx="3575004"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58" name="Google Shape;1558;p84"/>
          <p:cNvSpPr txBox="1">
            <a:spLocks noGrp="1"/>
          </p:cNvSpPr>
          <p:nvPr>
            <p:ph type="body" idx="3"/>
          </p:nvPr>
        </p:nvSpPr>
        <p:spPr>
          <a:xfrm>
            <a:off x="8239124" y="1592263"/>
            <a:ext cx="35718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59" name="Google Shape;1559;p8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60" name="Google Shape;1560;p8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61" name="Google Shape;1561;p8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562" name="Google Shape;1562;p84"/>
          <p:cNvCxnSpPr/>
          <p:nvPr/>
        </p:nvCxnSpPr>
        <p:spPr>
          <a:xfrm>
            <a:off x="4130686" y="1592263"/>
            <a:ext cx="0" cy="4176712"/>
          </a:xfrm>
          <a:prstGeom prst="straightConnector1">
            <a:avLst/>
          </a:prstGeom>
          <a:noFill/>
          <a:ln w="9525" cap="flat" cmpd="sng">
            <a:solidFill>
              <a:schemeClr val="dk1"/>
            </a:solidFill>
            <a:prstDash val="solid"/>
            <a:miter lim="800000"/>
            <a:headEnd type="none" w="sm" len="sm"/>
            <a:tailEnd type="none" w="sm" len="sm"/>
          </a:ln>
        </p:spPr>
      </p:cxnSp>
      <p:cxnSp>
        <p:nvCxnSpPr>
          <p:cNvPr id="1563" name="Google Shape;1563;p84"/>
          <p:cNvCxnSpPr/>
          <p:nvPr/>
        </p:nvCxnSpPr>
        <p:spPr>
          <a:xfrm>
            <a:off x="8061312"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matchingName="Comparison (Three Columns)">
  <p:cSld name="Comparison (Three Columns)">
    <p:spTree>
      <p:nvGrpSpPr>
        <p:cNvPr id="1" name="Shape 1564"/>
        <p:cNvGrpSpPr/>
        <p:nvPr/>
      </p:nvGrpSpPr>
      <p:grpSpPr>
        <a:xfrm>
          <a:off x="0" y="0"/>
          <a:ext cx="0" cy="0"/>
          <a:chOff x="0" y="0"/>
          <a:chExt cx="0" cy="0"/>
        </a:xfrm>
      </p:grpSpPr>
      <p:sp>
        <p:nvSpPr>
          <p:cNvPr id="1565" name="Google Shape;1565;p85"/>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66" name="Google Shape;1566;p85"/>
          <p:cNvSpPr txBox="1">
            <a:spLocks noGrp="1"/>
          </p:cNvSpPr>
          <p:nvPr>
            <p:ph type="body" idx="1"/>
          </p:nvPr>
        </p:nvSpPr>
        <p:spPr>
          <a:xfrm>
            <a:off x="381001" y="1592263"/>
            <a:ext cx="357187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7" name="Google Shape;1567;p85"/>
          <p:cNvSpPr txBox="1">
            <a:spLocks noGrp="1"/>
          </p:cNvSpPr>
          <p:nvPr>
            <p:ph type="body" idx="2"/>
          </p:nvPr>
        </p:nvSpPr>
        <p:spPr>
          <a:xfrm>
            <a:off x="381000" y="2145967"/>
            <a:ext cx="3571873"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8" name="Google Shape;1568;p85"/>
          <p:cNvSpPr txBox="1">
            <a:spLocks noGrp="1"/>
          </p:cNvSpPr>
          <p:nvPr>
            <p:ph type="body" idx="3"/>
          </p:nvPr>
        </p:nvSpPr>
        <p:spPr>
          <a:xfrm>
            <a:off x="4308348" y="1592263"/>
            <a:ext cx="357530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9" name="Google Shape;1569;p85"/>
          <p:cNvSpPr txBox="1">
            <a:spLocks noGrp="1"/>
          </p:cNvSpPr>
          <p:nvPr>
            <p:ph type="body" idx="4"/>
          </p:nvPr>
        </p:nvSpPr>
        <p:spPr>
          <a:xfrm>
            <a:off x="4308348" y="2145967"/>
            <a:ext cx="3575304"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70" name="Google Shape;1570;p85"/>
          <p:cNvSpPr txBox="1">
            <a:spLocks noGrp="1"/>
          </p:cNvSpPr>
          <p:nvPr>
            <p:ph type="body" idx="5"/>
          </p:nvPr>
        </p:nvSpPr>
        <p:spPr>
          <a:xfrm>
            <a:off x="8235696" y="1592263"/>
            <a:ext cx="357530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71" name="Google Shape;1571;p85"/>
          <p:cNvSpPr txBox="1">
            <a:spLocks noGrp="1"/>
          </p:cNvSpPr>
          <p:nvPr>
            <p:ph type="body" idx="6"/>
          </p:nvPr>
        </p:nvSpPr>
        <p:spPr>
          <a:xfrm>
            <a:off x="8235695" y="2145967"/>
            <a:ext cx="3575304"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72" name="Google Shape;1572;p85"/>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3" name="Google Shape;1573;p85"/>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4" name="Google Shape;1574;p85"/>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575" name="Google Shape;1575;p85"/>
          <p:cNvCxnSpPr/>
          <p:nvPr/>
        </p:nvCxnSpPr>
        <p:spPr>
          <a:xfrm>
            <a:off x="4130612" y="1592263"/>
            <a:ext cx="0" cy="4176712"/>
          </a:xfrm>
          <a:prstGeom prst="straightConnector1">
            <a:avLst/>
          </a:prstGeom>
          <a:noFill/>
          <a:ln w="9525" cap="flat" cmpd="sng">
            <a:solidFill>
              <a:schemeClr val="dk1"/>
            </a:solidFill>
            <a:prstDash val="solid"/>
            <a:miter lim="800000"/>
            <a:headEnd type="none" w="sm" len="sm"/>
            <a:tailEnd type="none" w="sm" len="sm"/>
          </a:ln>
        </p:spPr>
      </p:cxnSp>
      <p:cxnSp>
        <p:nvCxnSpPr>
          <p:cNvPr id="1576" name="Google Shape;1576;p85"/>
          <p:cNvCxnSpPr/>
          <p:nvPr/>
        </p:nvCxnSpPr>
        <p:spPr>
          <a:xfrm>
            <a:off x="8059674"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matchingName="Content with Picture">
  <p:cSld name="Content with Picture">
    <p:spTree>
      <p:nvGrpSpPr>
        <p:cNvPr id="1" name="Shape 1577"/>
        <p:cNvGrpSpPr/>
        <p:nvPr/>
      </p:nvGrpSpPr>
      <p:grpSpPr>
        <a:xfrm>
          <a:off x="0" y="0"/>
          <a:ext cx="0" cy="0"/>
          <a:chOff x="0" y="0"/>
          <a:chExt cx="0" cy="0"/>
        </a:xfrm>
      </p:grpSpPr>
      <p:sp>
        <p:nvSpPr>
          <p:cNvPr id="1578" name="Google Shape;1578;p86"/>
          <p:cNvSpPr txBox="1">
            <a:spLocks noGrp="1"/>
          </p:cNvSpPr>
          <p:nvPr>
            <p:ph type="title"/>
          </p:nvPr>
        </p:nvSpPr>
        <p:spPr>
          <a:xfrm>
            <a:off x="381000" y="441325"/>
            <a:ext cx="6429375"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9" name="Google Shape;1579;p86"/>
          <p:cNvSpPr txBox="1">
            <a:spLocks noGrp="1"/>
          </p:cNvSpPr>
          <p:nvPr>
            <p:ph type="body" idx="1"/>
          </p:nvPr>
        </p:nvSpPr>
        <p:spPr>
          <a:xfrm>
            <a:off x="381000" y="1592263"/>
            <a:ext cx="64293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80" name="Google Shape;1580;p86"/>
          <p:cNvSpPr>
            <a:spLocks noGrp="1"/>
          </p:cNvSpPr>
          <p:nvPr>
            <p:ph type="pic" idx="2"/>
          </p:nvPr>
        </p:nvSpPr>
        <p:spPr>
          <a:xfrm>
            <a:off x="7524750" y="365126"/>
            <a:ext cx="4286250" cy="6129337"/>
          </a:xfrm>
          <a:prstGeom prst="rect">
            <a:avLst/>
          </a:prstGeom>
          <a:noFill/>
          <a:ln>
            <a:noFill/>
          </a:ln>
        </p:spPr>
        <p:txBody>
          <a:bodyPr/>
          <a:lstStyle/>
          <a:p>
            <a:endParaRPr lang="en-CA"/>
          </a:p>
        </p:txBody>
      </p:sp>
      <p:sp>
        <p:nvSpPr>
          <p:cNvPr id="1581" name="Google Shape;1581;p86"/>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2" name="Google Shape;1582;p86"/>
          <p:cNvSpPr txBox="1">
            <a:spLocks noGrp="1"/>
          </p:cNvSpPr>
          <p:nvPr>
            <p:ph type="ftr" idx="11"/>
          </p:nvPr>
        </p:nvSpPr>
        <p:spPr>
          <a:xfrm>
            <a:off x="2524125" y="6229815"/>
            <a:ext cx="4286250"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3" name="Google Shape;1583;p86"/>
          <p:cNvSpPr txBox="1">
            <a:spLocks noGrp="1"/>
          </p:cNvSpPr>
          <p:nvPr>
            <p:ph type="sldNum" idx="12"/>
          </p:nvPr>
        </p:nvSpPr>
        <p:spPr>
          <a:xfrm>
            <a:off x="11454063" y="7026108"/>
            <a:ext cx="39592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matchingName="Content, Subhead with Picture">
  <p:cSld name="Content, Subhead with Picture">
    <p:spTree>
      <p:nvGrpSpPr>
        <p:cNvPr id="1" name="Shape 1584"/>
        <p:cNvGrpSpPr/>
        <p:nvPr/>
      </p:nvGrpSpPr>
      <p:grpSpPr>
        <a:xfrm>
          <a:off x="0" y="0"/>
          <a:ext cx="0" cy="0"/>
          <a:chOff x="0" y="0"/>
          <a:chExt cx="0" cy="0"/>
        </a:xfrm>
      </p:grpSpPr>
      <p:sp>
        <p:nvSpPr>
          <p:cNvPr id="1585" name="Google Shape;1585;p87"/>
          <p:cNvSpPr txBox="1">
            <a:spLocks noGrp="1"/>
          </p:cNvSpPr>
          <p:nvPr>
            <p:ph type="title"/>
          </p:nvPr>
        </p:nvSpPr>
        <p:spPr>
          <a:xfrm>
            <a:off x="381000" y="441325"/>
            <a:ext cx="6429375"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6" name="Google Shape;1586;p87"/>
          <p:cNvSpPr txBox="1">
            <a:spLocks noGrp="1"/>
          </p:cNvSpPr>
          <p:nvPr>
            <p:ph type="body" idx="1"/>
          </p:nvPr>
        </p:nvSpPr>
        <p:spPr>
          <a:xfrm>
            <a:off x="381000" y="1592263"/>
            <a:ext cx="64293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87" name="Google Shape;1587;p87"/>
          <p:cNvSpPr txBox="1">
            <a:spLocks noGrp="1"/>
          </p:cNvSpPr>
          <p:nvPr>
            <p:ph type="body" idx="2"/>
          </p:nvPr>
        </p:nvSpPr>
        <p:spPr>
          <a:xfrm>
            <a:off x="381000" y="2145967"/>
            <a:ext cx="6429375"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88" name="Google Shape;1588;p87"/>
          <p:cNvSpPr>
            <a:spLocks noGrp="1"/>
          </p:cNvSpPr>
          <p:nvPr>
            <p:ph type="pic" idx="3"/>
          </p:nvPr>
        </p:nvSpPr>
        <p:spPr>
          <a:xfrm>
            <a:off x="7524750" y="365126"/>
            <a:ext cx="4286250" cy="6129337"/>
          </a:xfrm>
          <a:prstGeom prst="rect">
            <a:avLst/>
          </a:prstGeom>
          <a:noFill/>
          <a:ln>
            <a:noFill/>
          </a:ln>
        </p:spPr>
        <p:txBody>
          <a:bodyPr/>
          <a:lstStyle/>
          <a:p>
            <a:endParaRPr lang="en-CA"/>
          </a:p>
        </p:txBody>
      </p:sp>
      <p:sp>
        <p:nvSpPr>
          <p:cNvPr id="1589" name="Google Shape;1589;p87"/>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90" name="Google Shape;1590;p87"/>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91" name="Google Shape;1591;p87"/>
          <p:cNvSpPr txBox="1">
            <a:spLocks noGrp="1"/>
          </p:cNvSpPr>
          <p:nvPr>
            <p:ph type="sldNum" idx="12"/>
          </p:nvPr>
        </p:nvSpPr>
        <p:spPr>
          <a:xfrm>
            <a:off x="11454063" y="7022233"/>
            <a:ext cx="39592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592"/>
        <p:cNvGrpSpPr/>
        <p:nvPr/>
      </p:nvGrpSpPr>
      <p:grpSpPr>
        <a:xfrm>
          <a:off x="0" y="0"/>
          <a:ext cx="0" cy="0"/>
          <a:chOff x="0" y="0"/>
          <a:chExt cx="0" cy="0"/>
        </a:xfrm>
      </p:grpSpPr>
      <p:sp>
        <p:nvSpPr>
          <p:cNvPr id="1593" name="Google Shape;1593;p88"/>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94" name="Google Shape;1594;p88"/>
          <p:cNvSpPr txBox="1">
            <a:spLocks noGrp="1"/>
          </p:cNvSpPr>
          <p:nvPr>
            <p:ph type="body" idx="1"/>
          </p:nvPr>
        </p:nvSpPr>
        <p:spPr>
          <a:xfrm>
            <a:off x="381000" y="1590676"/>
            <a:ext cx="6429375" cy="4178299"/>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95" name="Google Shape;1595;p88"/>
          <p:cNvSpPr txBox="1">
            <a:spLocks noGrp="1"/>
          </p:cNvSpPr>
          <p:nvPr>
            <p:ph type="body" idx="2"/>
          </p:nvPr>
        </p:nvSpPr>
        <p:spPr>
          <a:xfrm>
            <a:off x="7524749" y="1590676"/>
            <a:ext cx="3575051" cy="4178300"/>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96" name="Google Shape;1596;p88"/>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97" name="Google Shape;1597;p88"/>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98" name="Google Shape;1598;p88"/>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matchingName="Content, Subhead with Caption">
  <p:cSld name="Content, Subhead with Caption">
    <p:spTree>
      <p:nvGrpSpPr>
        <p:cNvPr id="1" name="Shape 1599"/>
        <p:cNvGrpSpPr/>
        <p:nvPr/>
      </p:nvGrpSpPr>
      <p:grpSpPr>
        <a:xfrm>
          <a:off x="0" y="0"/>
          <a:ext cx="0" cy="0"/>
          <a:chOff x="0" y="0"/>
          <a:chExt cx="0" cy="0"/>
        </a:xfrm>
      </p:grpSpPr>
      <p:sp>
        <p:nvSpPr>
          <p:cNvPr id="1600" name="Google Shape;1600;p89"/>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01" name="Google Shape;1601;p89"/>
          <p:cNvSpPr txBox="1">
            <a:spLocks noGrp="1"/>
          </p:cNvSpPr>
          <p:nvPr>
            <p:ph type="body" idx="1"/>
          </p:nvPr>
        </p:nvSpPr>
        <p:spPr>
          <a:xfrm>
            <a:off x="381000" y="1592263"/>
            <a:ext cx="64293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02" name="Google Shape;1602;p89"/>
          <p:cNvSpPr txBox="1">
            <a:spLocks noGrp="1"/>
          </p:cNvSpPr>
          <p:nvPr>
            <p:ph type="body" idx="2"/>
          </p:nvPr>
        </p:nvSpPr>
        <p:spPr>
          <a:xfrm>
            <a:off x="381000" y="2145967"/>
            <a:ext cx="6429375"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03" name="Google Shape;1603;p89"/>
          <p:cNvSpPr txBox="1">
            <a:spLocks noGrp="1"/>
          </p:cNvSpPr>
          <p:nvPr>
            <p:ph type="body" idx="3"/>
          </p:nvPr>
        </p:nvSpPr>
        <p:spPr>
          <a:xfrm>
            <a:off x="7524749" y="1590676"/>
            <a:ext cx="3575051" cy="4178300"/>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04" name="Google Shape;1604;p89"/>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05" name="Google Shape;1605;p89"/>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06" name="Google Shape;1606;p89"/>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showMasterSp="0" matchingName="Picture with Caption">
  <p:cSld name="Picture with Caption">
    <p:bg>
      <p:bgPr>
        <a:solidFill>
          <a:srgbClr val="FDFAEE"/>
        </a:solidFill>
        <a:effectLst/>
      </p:bgPr>
    </p:bg>
    <p:spTree>
      <p:nvGrpSpPr>
        <p:cNvPr id="1" name="Shape 1607"/>
        <p:cNvGrpSpPr/>
        <p:nvPr/>
      </p:nvGrpSpPr>
      <p:grpSpPr>
        <a:xfrm>
          <a:off x="0" y="0"/>
          <a:ext cx="0" cy="0"/>
          <a:chOff x="0" y="0"/>
          <a:chExt cx="0" cy="0"/>
        </a:xfrm>
      </p:grpSpPr>
      <p:sp>
        <p:nvSpPr>
          <p:cNvPr id="1608" name="Google Shape;1608;p90"/>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09" name="Google Shape;1609;p90"/>
          <p:cNvSpPr>
            <a:spLocks noGrp="1"/>
          </p:cNvSpPr>
          <p:nvPr>
            <p:ph type="pic" idx="2"/>
          </p:nvPr>
        </p:nvSpPr>
        <p:spPr>
          <a:xfrm>
            <a:off x="381000" y="1592263"/>
            <a:ext cx="7143750" cy="4902200"/>
          </a:xfrm>
          <a:prstGeom prst="rect">
            <a:avLst/>
          </a:prstGeom>
          <a:noFill/>
          <a:ln>
            <a:noFill/>
          </a:ln>
        </p:spPr>
        <p:txBody>
          <a:bodyPr/>
          <a:lstStyle/>
          <a:p>
            <a:endParaRPr lang="en-CA"/>
          </a:p>
        </p:txBody>
      </p:sp>
      <p:sp>
        <p:nvSpPr>
          <p:cNvPr id="1610" name="Google Shape;1610;p90"/>
          <p:cNvSpPr txBox="1">
            <a:spLocks noGrp="1"/>
          </p:cNvSpPr>
          <p:nvPr>
            <p:ph type="body" idx="1"/>
          </p:nvPr>
        </p:nvSpPr>
        <p:spPr>
          <a:xfrm>
            <a:off x="8239124" y="1592264"/>
            <a:ext cx="3571875"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11" name="Google Shape;1611;p90"/>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2" name="Google Shape;1612;p90"/>
          <p:cNvSpPr txBox="1">
            <a:spLocks noGrp="1"/>
          </p:cNvSpPr>
          <p:nvPr>
            <p:ph type="ftr" idx="11"/>
          </p:nvPr>
        </p:nvSpPr>
        <p:spPr>
          <a:xfrm>
            <a:off x="8239125" y="6229815"/>
            <a:ext cx="2860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3" name="Google Shape;1613;p90"/>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showMasterSp="0" matchingName="Picture, Subhead with Caption">
  <p:cSld name="Picture, Subhead with Caption">
    <p:bg>
      <p:bgPr>
        <a:solidFill>
          <a:srgbClr val="FDFAEE"/>
        </a:solidFill>
        <a:effectLst/>
      </p:bgPr>
    </p:bg>
    <p:spTree>
      <p:nvGrpSpPr>
        <p:cNvPr id="1" name="Shape 1614"/>
        <p:cNvGrpSpPr/>
        <p:nvPr/>
      </p:nvGrpSpPr>
      <p:grpSpPr>
        <a:xfrm>
          <a:off x="0" y="0"/>
          <a:ext cx="0" cy="0"/>
          <a:chOff x="0" y="0"/>
          <a:chExt cx="0" cy="0"/>
        </a:xfrm>
      </p:grpSpPr>
      <p:sp>
        <p:nvSpPr>
          <p:cNvPr id="1615" name="Google Shape;1615;p91"/>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6" name="Google Shape;1616;p91"/>
          <p:cNvSpPr>
            <a:spLocks noGrp="1"/>
          </p:cNvSpPr>
          <p:nvPr>
            <p:ph type="pic" idx="2"/>
          </p:nvPr>
        </p:nvSpPr>
        <p:spPr>
          <a:xfrm>
            <a:off x="381000" y="1592264"/>
            <a:ext cx="7143749" cy="4902199"/>
          </a:xfrm>
          <a:prstGeom prst="rect">
            <a:avLst/>
          </a:prstGeom>
          <a:noFill/>
          <a:ln>
            <a:noFill/>
          </a:ln>
        </p:spPr>
        <p:txBody>
          <a:bodyPr/>
          <a:lstStyle/>
          <a:p>
            <a:endParaRPr lang="en-CA"/>
          </a:p>
        </p:txBody>
      </p:sp>
      <p:sp>
        <p:nvSpPr>
          <p:cNvPr id="1617" name="Google Shape;1617;p91"/>
          <p:cNvSpPr txBox="1">
            <a:spLocks noGrp="1"/>
          </p:cNvSpPr>
          <p:nvPr>
            <p:ph type="body" idx="1"/>
          </p:nvPr>
        </p:nvSpPr>
        <p:spPr>
          <a:xfrm>
            <a:off x="8239124" y="1592264"/>
            <a:ext cx="35718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18" name="Google Shape;1618;p91"/>
          <p:cNvSpPr txBox="1">
            <a:spLocks noGrp="1"/>
          </p:cNvSpPr>
          <p:nvPr>
            <p:ph type="body" idx="3"/>
          </p:nvPr>
        </p:nvSpPr>
        <p:spPr>
          <a:xfrm>
            <a:off x="8239125" y="2145967"/>
            <a:ext cx="3571874" cy="3623007"/>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19" name="Google Shape;1619;p91"/>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20" name="Google Shape;1620;p91"/>
          <p:cNvSpPr txBox="1">
            <a:spLocks noGrp="1"/>
          </p:cNvSpPr>
          <p:nvPr>
            <p:ph type="ftr" idx="11"/>
          </p:nvPr>
        </p:nvSpPr>
        <p:spPr>
          <a:xfrm>
            <a:off x="8239125" y="6229815"/>
            <a:ext cx="2860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21" name="Google Shape;1621;p91"/>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matchingName="Content with Picture Grid">
  <p:cSld name="Content with Picture Grid">
    <p:spTree>
      <p:nvGrpSpPr>
        <p:cNvPr id="1" name="Shape 1622"/>
        <p:cNvGrpSpPr/>
        <p:nvPr/>
      </p:nvGrpSpPr>
      <p:grpSpPr>
        <a:xfrm>
          <a:off x="0" y="0"/>
          <a:ext cx="0" cy="0"/>
          <a:chOff x="0" y="0"/>
          <a:chExt cx="0" cy="0"/>
        </a:xfrm>
      </p:grpSpPr>
      <p:sp>
        <p:nvSpPr>
          <p:cNvPr id="1623" name="Google Shape;1623;p92"/>
          <p:cNvSpPr txBox="1">
            <a:spLocks noGrp="1"/>
          </p:cNvSpPr>
          <p:nvPr>
            <p:ph type="title"/>
          </p:nvPr>
        </p:nvSpPr>
        <p:spPr>
          <a:xfrm>
            <a:off x="381000" y="441325"/>
            <a:ext cx="4991100"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24" name="Google Shape;1624;p92"/>
          <p:cNvSpPr txBox="1">
            <a:spLocks noGrp="1"/>
          </p:cNvSpPr>
          <p:nvPr>
            <p:ph type="body" idx="1"/>
          </p:nvPr>
        </p:nvSpPr>
        <p:spPr>
          <a:xfrm>
            <a:off x="381001" y="1592263"/>
            <a:ext cx="4991100"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25" name="Google Shape;1625;p92"/>
          <p:cNvSpPr>
            <a:spLocks noGrp="1"/>
          </p:cNvSpPr>
          <p:nvPr>
            <p:ph type="pic" idx="2"/>
          </p:nvPr>
        </p:nvSpPr>
        <p:spPr>
          <a:xfrm>
            <a:off x="6096000" y="1016000"/>
            <a:ext cx="2513301" cy="3235924"/>
          </a:xfrm>
          <a:prstGeom prst="rect">
            <a:avLst/>
          </a:prstGeom>
          <a:noFill/>
          <a:ln>
            <a:noFill/>
          </a:ln>
        </p:spPr>
        <p:txBody>
          <a:bodyPr/>
          <a:lstStyle/>
          <a:p>
            <a:endParaRPr lang="en-CA"/>
          </a:p>
        </p:txBody>
      </p:sp>
      <p:sp>
        <p:nvSpPr>
          <p:cNvPr id="1626" name="Google Shape;1626;p92"/>
          <p:cNvSpPr>
            <a:spLocks noGrp="1"/>
          </p:cNvSpPr>
          <p:nvPr>
            <p:ph type="pic" idx="3"/>
          </p:nvPr>
        </p:nvSpPr>
        <p:spPr>
          <a:xfrm>
            <a:off x="6096000" y="4379314"/>
            <a:ext cx="2513301" cy="2478686"/>
          </a:xfrm>
          <a:prstGeom prst="rect">
            <a:avLst/>
          </a:prstGeom>
          <a:noFill/>
          <a:ln>
            <a:noFill/>
          </a:ln>
        </p:spPr>
        <p:txBody>
          <a:bodyPr/>
          <a:lstStyle/>
          <a:p>
            <a:endParaRPr lang="en-CA"/>
          </a:p>
        </p:txBody>
      </p:sp>
      <p:sp>
        <p:nvSpPr>
          <p:cNvPr id="1627" name="Google Shape;1627;p92"/>
          <p:cNvSpPr>
            <a:spLocks noGrp="1"/>
          </p:cNvSpPr>
          <p:nvPr>
            <p:ph type="pic" idx="4"/>
          </p:nvPr>
        </p:nvSpPr>
        <p:spPr>
          <a:xfrm>
            <a:off x="8730961" y="0"/>
            <a:ext cx="2513301" cy="2478686"/>
          </a:xfrm>
          <a:prstGeom prst="rect">
            <a:avLst/>
          </a:prstGeom>
          <a:noFill/>
          <a:ln>
            <a:noFill/>
          </a:ln>
        </p:spPr>
        <p:txBody>
          <a:bodyPr/>
          <a:lstStyle/>
          <a:p>
            <a:endParaRPr lang="en-CA"/>
          </a:p>
        </p:txBody>
      </p:sp>
      <p:sp>
        <p:nvSpPr>
          <p:cNvPr id="1628" name="Google Shape;1628;p92"/>
          <p:cNvSpPr>
            <a:spLocks noGrp="1"/>
          </p:cNvSpPr>
          <p:nvPr>
            <p:ph type="pic" idx="5"/>
          </p:nvPr>
        </p:nvSpPr>
        <p:spPr>
          <a:xfrm>
            <a:off x="8730960" y="2603500"/>
            <a:ext cx="2513301" cy="3235924"/>
          </a:xfrm>
          <a:prstGeom prst="rect">
            <a:avLst/>
          </a:prstGeom>
          <a:noFill/>
          <a:ln>
            <a:noFill/>
          </a:ln>
        </p:spPr>
        <p:txBody>
          <a:bodyPr/>
          <a:lstStyle/>
          <a:p>
            <a:endParaRPr lang="en-CA"/>
          </a:p>
        </p:txBody>
      </p:sp>
      <p:sp>
        <p:nvSpPr>
          <p:cNvPr id="1629" name="Google Shape;1629;p9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0" name="Google Shape;1630;p92"/>
          <p:cNvSpPr txBox="1">
            <a:spLocks noGrp="1"/>
          </p:cNvSpPr>
          <p:nvPr>
            <p:ph type="ftr" idx="11"/>
          </p:nvPr>
        </p:nvSpPr>
        <p:spPr>
          <a:xfrm>
            <a:off x="8730960" y="6229815"/>
            <a:ext cx="2368840"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1" name="Google Shape;1631;p9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matchingName="Content, Subhead with Picture Grid">
  <p:cSld name="Content, Subhead with Picture Grid">
    <p:spTree>
      <p:nvGrpSpPr>
        <p:cNvPr id="1" name="Shape 1632"/>
        <p:cNvGrpSpPr/>
        <p:nvPr/>
      </p:nvGrpSpPr>
      <p:grpSpPr>
        <a:xfrm>
          <a:off x="0" y="0"/>
          <a:ext cx="0" cy="0"/>
          <a:chOff x="0" y="0"/>
          <a:chExt cx="0" cy="0"/>
        </a:xfrm>
      </p:grpSpPr>
      <p:sp>
        <p:nvSpPr>
          <p:cNvPr id="1633" name="Google Shape;1633;p93"/>
          <p:cNvSpPr txBox="1">
            <a:spLocks noGrp="1"/>
          </p:cNvSpPr>
          <p:nvPr>
            <p:ph type="title"/>
          </p:nvPr>
        </p:nvSpPr>
        <p:spPr>
          <a:xfrm>
            <a:off x="381000" y="441325"/>
            <a:ext cx="5003090"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4" name="Google Shape;1634;p93"/>
          <p:cNvSpPr txBox="1">
            <a:spLocks noGrp="1"/>
          </p:cNvSpPr>
          <p:nvPr>
            <p:ph type="body" idx="1"/>
          </p:nvPr>
        </p:nvSpPr>
        <p:spPr>
          <a:xfrm>
            <a:off x="381000" y="1592263"/>
            <a:ext cx="5003091"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5" name="Google Shape;1635;p93"/>
          <p:cNvSpPr txBox="1">
            <a:spLocks noGrp="1"/>
          </p:cNvSpPr>
          <p:nvPr>
            <p:ph type="body" idx="2"/>
          </p:nvPr>
        </p:nvSpPr>
        <p:spPr>
          <a:xfrm>
            <a:off x="381001" y="2145967"/>
            <a:ext cx="5003090"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6" name="Google Shape;1636;p93"/>
          <p:cNvSpPr>
            <a:spLocks noGrp="1"/>
          </p:cNvSpPr>
          <p:nvPr>
            <p:ph type="pic" idx="3"/>
          </p:nvPr>
        </p:nvSpPr>
        <p:spPr>
          <a:xfrm>
            <a:off x="6096000" y="1016000"/>
            <a:ext cx="2513301" cy="3235924"/>
          </a:xfrm>
          <a:prstGeom prst="rect">
            <a:avLst/>
          </a:prstGeom>
          <a:noFill/>
          <a:ln>
            <a:noFill/>
          </a:ln>
        </p:spPr>
        <p:txBody>
          <a:bodyPr/>
          <a:lstStyle/>
          <a:p>
            <a:endParaRPr lang="en-CA"/>
          </a:p>
        </p:txBody>
      </p:sp>
      <p:sp>
        <p:nvSpPr>
          <p:cNvPr id="1637" name="Google Shape;1637;p93"/>
          <p:cNvSpPr>
            <a:spLocks noGrp="1"/>
          </p:cNvSpPr>
          <p:nvPr>
            <p:ph type="pic" idx="4"/>
          </p:nvPr>
        </p:nvSpPr>
        <p:spPr>
          <a:xfrm>
            <a:off x="6096000" y="4379314"/>
            <a:ext cx="2513301" cy="2478686"/>
          </a:xfrm>
          <a:prstGeom prst="rect">
            <a:avLst/>
          </a:prstGeom>
          <a:noFill/>
          <a:ln>
            <a:noFill/>
          </a:ln>
        </p:spPr>
        <p:txBody>
          <a:bodyPr/>
          <a:lstStyle/>
          <a:p>
            <a:endParaRPr lang="en-CA"/>
          </a:p>
        </p:txBody>
      </p:sp>
      <p:sp>
        <p:nvSpPr>
          <p:cNvPr id="1638" name="Google Shape;1638;p93"/>
          <p:cNvSpPr>
            <a:spLocks noGrp="1"/>
          </p:cNvSpPr>
          <p:nvPr>
            <p:ph type="pic" idx="5"/>
          </p:nvPr>
        </p:nvSpPr>
        <p:spPr>
          <a:xfrm>
            <a:off x="8730961" y="0"/>
            <a:ext cx="2513301" cy="2478686"/>
          </a:xfrm>
          <a:prstGeom prst="rect">
            <a:avLst/>
          </a:prstGeom>
          <a:noFill/>
          <a:ln>
            <a:noFill/>
          </a:ln>
        </p:spPr>
        <p:txBody>
          <a:bodyPr/>
          <a:lstStyle/>
          <a:p>
            <a:endParaRPr lang="en-CA"/>
          </a:p>
        </p:txBody>
      </p:sp>
      <p:sp>
        <p:nvSpPr>
          <p:cNvPr id="1639" name="Google Shape;1639;p93"/>
          <p:cNvSpPr>
            <a:spLocks noGrp="1"/>
          </p:cNvSpPr>
          <p:nvPr>
            <p:ph type="pic" idx="6"/>
          </p:nvPr>
        </p:nvSpPr>
        <p:spPr>
          <a:xfrm>
            <a:off x="8730960" y="2603500"/>
            <a:ext cx="2513301" cy="3235924"/>
          </a:xfrm>
          <a:prstGeom prst="rect">
            <a:avLst/>
          </a:prstGeom>
          <a:noFill/>
          <a:ln>
            <a:noFill/>
          </a:ln>
        </p:spPr>
        <p:txBody>
          <a:bodyPr/>
          <a:lstStyle/>
          <a:p>
            <a:endParaRPr lang="en-CA"/>
          </a:p>
        </p:txBody>
      </p:sp>
      <p:sp>
        <p:nvSpPr>
          <p:cNvPr id="1640" name="Google Shape;1640;p9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1" name="Google Shape;1641;p93"/>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2" name="Google Shape;1642;p9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ubhead and Content">
  <p:cSld name="Title, Subhead and Content">
    <p:spTree>
      <p:nvGrpSpPr>
        <p:cNvPr id="1" name="Shape 165"/>
        <p:cNvGrpSpPr/>
        <p:nvPr/>
      </p:nvGrpSpPr>
      <p:grpSpPr>
        <a:xfrm>
          <a:off x="0" y="0"/>
          <a:ext cx="0" cy="0"/>
          <a:chOff x="0" y="0"/>
          <a:chExt cx="0" cy="0"/>
        </a:xfrm>
      </p:grpSpPr>
      <p:sp>
        <p:nvSpPr>
          <p:cNvPr id="166" name="Google Shape;166;p34"/>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34"/>
          <p:cNvSpPr txBox="1">
            <a:spLocks noGrp="1"/>
          </p:cNvSpPr>
          <p:nvPr>
            <p:ph type="body" idx="1"/>
          </p:nvPr>
        </p:nvSpPr>
        <p:spPr>
          <a:xfrm>
            <a:off x="381001" y="1592263"/>
            <a:ext cx="8570912"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8" name="Google Shape;168;p34"/>
          <p:cNvSpPr txBox="1">
            <a:spLocks noGrp="1"/>
          </p:cNvSpPr>
          <p:nvPr>
            <p:ph type="body" idx="2"/>
          </p:nvPr>
        </p:nvSpPr>
        <p:spPr>
          <a:xfrm>
            <a:off x="381000" y="2145967"/>
            <a:ext cx="8570912"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9" name="Google Shape;169;p3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0" name="Google Shape;170;p3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p3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matchingName="Images with Descriptions - 2">
  <p:cSld name="Images with Descriptions - 2">
    <p:spTree>
      <p:nvGrpSpPr>
        <p:cNvPr id="1" name="Shape 1643"/>
        <p:cNvGrpSpPr/>
        <p:nvPr/>
      </p:nvGrpSpPr>
      <p:grpSpPr>
        <a:xfrm>
          <a:off x="0" y="0"/>
          <a:ext cx="0" cy="0"/>
          <a:chOff x="0" y="0"/>
          <a:chExt cx="0" cy="0"/>
        </a:xfrm>
      </p:grpSpPr>
      <p:sp>
        <p:nvSpPr>
          <p:cNvPr id="1644" name="Google Shape;1644;p94"/>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5" name="Google Shape;1645;p94"/>
          <p:cNvSpPr>
            <a:spLocks noGrp="1"/>
          </p:cNvSpPr>
          <p:nvPr>
            <p:ph type="pic" idx="2"/>
          </p:nvPr>
        </p:nvSpPr>
        <p:spPr>
          <a:xfrm>
            <a:off x="422226" y="1592263"/>
            <a:ext cx="1137600" cy="1137600"/>
          </a:xfrm>
          <a:prstGeom prst="ellipse">
            <a:avLst/>
          </a:prstGeom>
          <a:noFill/>
          <a:ln>
            <a:noFill/>
          </a:ln>
        </p:spPr>
        <p:txBody>
          <a:bodyPr/>
          <a:lstStyle/>
          <a:p>
            <a:endParaRPr lang="en-CA"/>
          </a:p>
        </p:txBody>
      </p:sp>
      <p:sp>
        <p:nvSpPr>
          <p:cNvPr id="1646" name="Google Shape;1646;p94"/>
          <p:cNvSpPr txBox="1">
            <a:spLocks noGrp="1"/>
          </p:cNvSpPr>
          <p:nvPr>
            <p:ph type="body" idx="1"/>
          </p:nvPr>
        </p:nvSpPr>
        <p:spPr>
          <a:xfrm>
            <a:off x="1814500" y="1592262"/>
            <a:ext cx="3568714" cy="4176713"/>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47" name="Google Shape;1647;p94"/>
          <p:cNvSpPr>
            <a:spLocks noGrp="1"/>
          </p:cNvSpPr>
          <p:nvPr>
            <p:ph type="pic" idx="3"/>
          </p:nvPr>
        </p:nvSpPr>
        <p:spPr>
          <a:xfrm>
            <a:off x="6428005" y="1592263"/>
            <a:ext cx="1137600" cy="1137600"/>
          </a:xfrm>
          <a:prstGeom prst="ellipse">
            <a:avLst/>
          </a:prstGeom>
          <a:noFill/>
          <a:ln>
            <a:noFill/>
          </a:ln>
        </p:spPr>
        <p:txBody>
          <a:bodyPr/>
          <a:lstStyle/>
          <a:p>
            <a:endParaRPr lang="en-CA"/>
          </a:p>
        </p:txBody>
      </p:sp>
      <p:sp>
        <p:nvSpPr>
          <p:cNvPr id="1648" name="Google Shape;1648;p94"/>
          <p:cNvSpPr txBox="1">
            <a:spLocks noGrp="1"/>
          </p:cNvSpPr>
          <p:nvPr>
            <p:ph type="body" idx="4"/>
          </p:nvPr>
        </p:nvSpPr>
        <p:spPr>
          <a:xfrm>
            <a:off x="7820279" y="1592263"/>
            <a:ext cx="3568714"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49" name="Google Shape;1649;p9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0" name="Google Shape;1650;p9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1" name="Google Shape;1651;p9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652" name="Google Shape;1652;p94"/>
          <p:cNvCxnSpPr/>
          <p:nvPr/>
        </p:nvCxnSpPr>
        <p:spPr>
          <a:xfrm>
            <a:off x="6096000"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matchingName="Images with Descriptions - 3">
  <p:cSld name="Images with Descriptions - 3">
    <p:spTree>
      <p:nvGrpSpPr>
        <p:cNvPr id="1" name="Shape 1653"/>
        <p:cNvGrpSpPr/>
        <p:nvPr/>
      </p:nvGrpSpPr>
      <p:grpSpPr>
        <a:xfrm>
          <a:off x="0" y="0"/>
          <a:ext cx="0" cy="0"/>
          <a:chOff x="0" y="0"/>
          <a:chExt cx="0" cy="0"/>
        </a:xfrm>
      </p:grpSpPr>
      <p:sp>
        <p:nvSpPr>
          <p:cNvPr id="1654" name="Google Shape;1654;p95"/>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5" name="Google Shape;1655;p95"/>
          <p:cNvSpPr>
            <a:spLocks noGrp="1"/>
          </p:cNvSpPr>
          <p:nvPr>
            <p:ph type="pic" idx="2"/>
          </p:nvPr>
        </p:nvSpPr>
        <p:spPr>
          <a:xfrm>
            <a:off x="893653" y="1592263"/>
            <a:ext cx="1137600" cy="1137600"/>
          </a:xfrm>
          <a:prstGeom prst="ellipse">
            <a:avLst/>
          </a:prstGeom>
          <a:noFill/>
          <a:ln>
            <a:noFill/>
          </a:ln>
        </p:spPr>
        <p:txBody>
          <a:bodyPr/>
          <a:lstStyle/>
          <a:p>
            <a:endParaRPr lang="en-CA"/>
          </a:p>
        </p:txBody>
      </p:sp>
      <p:sp>
        <p:nvSpPr>
          <p:cNvPr id="1656" name="Google Shape;1656;p95"/>
          <p:cNvSpPr txBox="1">
            <a:spLocks noGrp="1"/>
          </p:cNvSpPr>
          <p:nvPr>
            <p:ph type="body" idx="1"/>
          </p:nvPr>
        </p:nvSpPr>
        <p:spPr>
          <a:xfrm>
            <a:off x="893653" y="2921671"/>
            <a:ext cx="2855387"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7" name="Google Shape;1657;p95"/>
          <p:cNvSpPr>
            <a:spLocks noGrp="1"/>
          </p:cNvSpPr>
          <p:nvPr>
            <p:ph type="pic" idx="3"/>
          </p:nvPr>
        </p:nvSpPr>
        <p:spPr>
          <a:xfrm>
            <a:off x="4434620" y="1592263"/>
            <a:ext cx="1137600" cy="1137600"/>
          </a:xfrm>
          <a:prstGeom prst="ellipse">
            <a:avLst/>
          </a:prstGeom>
          <a:noFill/>
          <a:ln>
            <a:noFill/>
          </a:ln>
        </p:spPr>
        <p:txBody>
          <a:bodyPr/>
          <a:lstStyle/>
          <a:p>
            <a:endParaRPr lang="en-CA"/>
          </a:p>
        </p:txBody>
      </p:sp>
      <p:sp>
        <p:nvSpPr>
          <p:cNvPr id="1658" name="Google Shape;1658;p95"/>
          <p:cNvSpPr txBox="1">
            <a:spLocks noGrp="1"/>
          </p:cNvSpPr>
          <p:nvPr>
            <p:ph type="body" idx="4"/>
          </p:nvPr>
        </p:nvSpPr>
        <p:spPr>
          <a:xfrm>
            <a:off x="4440238" y="2921671"/>
            <a:ext cx="2849769"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9" name="Google Shape;1659;p95"/>
          <p:cNvSpPr>
            <a:spLocks noGrp="1"/>
          </p:cNvSpPr>
          <p:nvPr>
            <p:ph type="pic" idx="5"/>
          </p:nvPr>
        </p:nvSpPr>
        <p:spPr>
          <a:xfrm>
            <a:off x="7975587" y="1592263"/>
            <a:ext cx="1137600" cy="1137600"/>
          </a:xfrm>
          <a:prstGeom prst="ellipse">
            <a:avLst/>
          </a:prstGeom>
          <a:noFill/>
          <a:ln>
            <a:noFill/>
          </a:ln>
        </p:spPr>
        <p:txBody>
          <a:bodyPr/>
          <a:lstStyle/>
          <a:p>
            <a:endParaRPr lang="en-CA"/>
          </a:p>
        </p:txBody>
      </p:sp>
      <p:sp>
        <p:nvSpPr>
          <p:cNvPr id="1660" name="Google Shape;1660;p95"/>
          <p:cNvSpPr txBox="1">
            <a:spLocks noGrp="1"/>
          </p:cNvSpPr>
          <p:nvPr>
            <p:ph type="body" idx="6"/>
          </p:nvPr>
        </p:nvSpPr>
        <p:spPr>
          <a:xfrm>
            <a:off x="7975587" y="2921671"/>
            <a:ext cx="2855387"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61" name="Google Shape;1661;p95"/>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2" name="Google Shape;1662;p95"/>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3" name="Google Shape;1663;p95"/>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664" name="Google Shape;1664;p95"/>
          <p:cNvCxnSpPr/>
          <p:nvPr/>
        </p:nvCxnSpPr>
        <p:spPr>
          <a:xfrm>
            <a:off x="4099380" y="2996317"/>
            <a:ext cx="0" cy="2772658"/>
          </a:xfrm>
          <a:prstGeom prst="straightConnector1">
            <a:avLst/>
          </a:prstGeom>
          <a:noFill/>
          <a:ln w="9525" cap="flat" cmpd="sng">
            <a:solidFill>
              <a:schemeClr val="dk1"/>
            </a:solidFill>
            <a:prstDash val="solid"/>
            <a:miter lim="800000"/>
            <a:headEnd type="none" w="sm" len="sm"/>
            <a:tailEnd type="none" w="sm" len="sm"/>
          </a:ln>
        </p:spPr>
      </p:cxnSp>
      <p:cxnSp>
        <p:nvCxnSpPr>
          <p:cNvPr id="1665" name="Google Shape;1665;p95"/>
          <p:cNvCxnSpPr/>
          <p:nvPr/>
        </p:nvCxnSpPr>
        <p:spPr>
          <a:xfrm>
            <a:off x="7633533" y="2996317"/>
            <a:ext cx="0" cy="2772658"/>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matchingName="Images with Descriptions - 4">
  <p:cSld name="Images with Descriptions - 4">
    <p:spTree>
      <p:nvGrpSpPr>
        <p:cNvPr id="1" name="Shape 1666"/>
        <p:cNvGrpSpPr/>
        <p:nvPr/>
      </p:nvGrpSpPr>
      <p:grpSpPr>
        <a:xfrm>
          <a:off x="0" y="0"/>
          <a:ext cx="0" cy="0"/>
          <a:chOff x="0" y="0"/>
          <a:chExt cx="0" cy="0"/>
        </a:xfrm>
      </p:grpSpPr>
      <p:sp>
        <p:nvSpPr>
          <p:cNvPr id="1667" name="Google Shape;1667;p96"/>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8" name="Google Shape;1668;p96"/>
          <p:cNvSpPr>
            <a:spLocks noGrp="1"/>
          </p:cNvSpPr>
          <p:nvPr>
            <p:ph type="pic" idx="2"/>
          </p:nvPr>
        </p:nvSpPr>
        <p:spPr>
          <a:xfrm>
            <a:off x="893653" y="1593274"/>
            <a:ext cx="1137600" cy="1137600"/>
          </a:xfrm>
          <a:prstGeom prst="ellipse">
            <a:avLst/>
          </a:prstGeom>
          <a:noFill/>
          <a:ln>
            <a:noFill/>
          </a:ln>
        </p:spPr>
        <p:txBody>
          <a:bodyPr/>
          <a:lstStyle/>
          <a:p>
            <a:endParaRPr lang="en-CA"/>
          </a:p>
        </p:txBody>
      </p:sp>
      <p:sp>
        <p:nvSpPr>
          <p:cNvPr id="1669" name="Google Shape;1669;p96"/>
          <p:cNvSpPr txBox="1">
            <a:spLocks noGrp="1"/>
          </p:cNvSpPr>
          <p:nvPr>
            <p:ph type="body" idx="1"/>
          </p:nvPr>
        </p:nvSpPr>
        <p:spPr>
          <a:xfrm>
            <a:off x="2285928" y="1603663"/>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70" name="Google Shape;1670;p96"/>
          <p:cNvSpPr>
            <a:spLocks noGrp="1"/>
          </p:cNvSpPr>
          <p:nvPr>
            <p:ph type="pic" idx="3"/>
          </p:nvPr>
        </p:nvSpPr>
        <p:spPr>
          <a:xfrm>
            <a:off x="6426706" y="1593274"/>
            <a:ext cx="1137600" cy="1137600"/>
          </a:xfrm>
          <a:prstGeom prst="ellipse">
            <a:avLst/>
          </a:prstGeom>
          <a:noFill/>
          <a:ln>
            <a:noFill/>
          </a:ln>
        </p:spPr>
        <p:txBody>
          <a:bodyPr/>
          <a:lstStyle/>
          <a:p>
            <a:endParaRPr lang="en-CA"/>
          </a:p>
        </p:txBody>
      </p:sp>
      <p:sp>
        <p:nvSpPr>
          <p:cNvPr id="1671" name="Google Shape;1671;p96"/>
          <p:cNvSpPr txBox="1">
            <a:spLocks noGrp="1"/>
          </p:cNvSpPr>
          <p:nvPr>
            <p:ph type="body" idx="4"/>
          </p:nvPr>
        </p:nvSpPr>
        <p:spPr>
          <a:xfrm>
            <a:off x="7818981" y="1591731"/>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72" name="Google Shape;1672;p96"/>
          <p:cNvSpPr>
            <a:spLocks noGrp="1"/>
          </p:cNvSpPr>
          <p:nvPr>
            <p:ph type="pic" idx="5"/>
          </p:nvPr>
        </p:nvSpPr>
        <p:spPr>
          <a:xfrm>
            <a:off x="893653" y="4003260"/>
            <a:ext cx="1137600" cy="1137600"/>
          </a:xfrm>
          <a:prstGeom prst="ellipse">
            <a:avLst/>
          </a:prstGeom>
          <a:noFill/>
          <a:ln>
            <a:noFill/>
          </a:ln>
        </p:spPr>
        <p:txBody>
          <a:bodyPr/>
          <a:lstStyle/>
          <a:p>
            <a:endParaRPr lang="en-CA"/>
          </a:p>
        </p:txBody>
      </p:sp>
      <p:sp>
        <p:nvSpPr>
          <p:cNvPr id="1673" name="Google Shape;1673;p96"/>
          <p:cNvSpPr txBox="1">
            <a:spLocks noGrp="1"/>
          </p:cNvSpPr>
          <p:nvPr>
            <p:ph type="body" idx="6"/>
          </p:nvPr>
        </p:nvSpPr>
        <p:spPr>
          <a:xfrm>
            <a:off x="2285928" y="4013649"/>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74" name="Google Shape;1674;p96"/>
          <p:cNvSpPr>
            <a:spLocks noGrp="1"/>
          </p:cNvSpPr>
          <p:nvPr>
            <p:ph type="pic" idx="7"/>
          </p:nvPr>
        </p:nvSpPr>
        <p:spPr>
          <a:xfrm>
            <a:off x="6426706" y="4003260"/>
            <a:ext cx="1137600" cy="1137600"/>
          </a:xfrm>
          <a:prstGeom prst="ellipse">
            <a:avLst/>
          </a:prstGeom>
          <a:noFill/>
          <a:ln>
            <a:noFill/>
          </a:ln>
        </p:spPr>
        <p:txBody>
          <a:bodyPr/>
          <a:lstStyle/>
          <a:p>
            <a:endParaRPr lang="en-CA"/>
          </a:p>
        </p:txBody>
      </p:sp>
      <p:sp>
        <p:nvSpPr>
          <p:cNvPr id="1675" name="Google Shape;1675;p96"/>
          <p:cNvSpPr txBox="1">
            <a:spLocks noGrp="1"/>
          </p:cNvSpPr>
          <p:nvPr>
            <p:ph type="body" idx="8"/>
          </p:nvPr>
        </p:nvSpPr>
        <p:spPr>
          <a:xfrm>
            <a:off x="7818981" y="4001717"/>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76" name="Google Shape;1676;p96"/>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7" name="Google Shape;1677;p96"/>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8" name="Google Shape;1678;p96"/>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679" name="Google Shape;1679;p96"/>
          <p:cNvCxnSpPr/>
          <p:nvPr/>
        </p:nvCxnSpPr>
        <p:spPr>
          <a:xfrm>
            <a:off x="774503" y="3695202"/>
            <a:ext cx="10642995" cy="0"/>
          </a:xfrm>
          <a:prstGeom prst="straightConnector1">
            <a:avLst/>
          </a:prstGeom>
          <a:noFill/>
          <a:ln w="9525" cap="flat" cmpd="sng">
            <a:solidFill>
              <a:schemeClr val="dk1"/>
            </a:solidFill>
            <a:prstDash val="solid"/>
            <a:miter lim="800000"/>
            <a:headEnd type="none" w="sm" len="sm"/>
            <a:tailEnd type="none" w="sm" len="sm"/>
          </a:ln>
        </p:spPr>
      </p:cxnSp>
      <p:cxnSp>
        <p:nvCxnSpPr>
          <p:cNvPr id="1680" name="Google Shape;1680;p96"/>
          <p:cNvCxnSpPr/>
          <p:nvPr/>
        </p:nvCxnSpPr>
        <p:spPr>
          <a:xfrm>
            <a:off x="6096000" y="1592263"/>
            <a:ext cx="0" cy="4172476"/>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matchingName="Content with Quote">
  <p:cSld name="Content with Quote">
    <p:spTree>
      <p:nvGrpSpPr>
        <p:cNvPr id="1" name="Shape 1681"/>
        <p:cNvGrpSpPr/>
        <p:nvPr/>
      </p:nvGrpSpPr>
      <p:grpSpPr>
        <a:xfrm>
          <a:off x="0" y="0"/>
          <a:ext cx="0" cy="0"/>
          <a:chOff x="0" y="0"/>
          <a:chExt cx="0" cy="0"/>
        </a:xfrm>
      </p:grpSpPr>
      <p:sp>
        <p:nvSpPr>
          <p:cNvPr id="1682" name="Google Shape;1682;p97"/>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3" name="Google Shape;1683;p97"/>
          <p:cNvSpPr txBox="1">
            <a:spLocks noGrp="1"/>
          </p:cNvSpPr>
          <p:nvPr>
            <p:ph type="body" idx="1"/>
          </p:nvPr>
        </p:nvSpPr>
        <p:spPr>
          <a:xfrm>
            <a:off x="381000" y="1592263"/>
            <a:ext cx="6429371" cy="4176711"/>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84" name="Google Shape;1684;p97"/>
          <p:cNvSpPr>
            <a:spLocks noGrp="1"/>
          </p:cNvSpPr>
          <p:nvPr>
            <p:ph type="pic" idx="2"/>
          </p:nvPr>
        </p:nvSpPr>
        <p:spPr>
          <a:xfrm>
            <a:off x="7840654" y="1596280"/>
            <a:ext cx="635047" cy="429087"/>
          </a:xfrm>
          <a:prstGeom prst="rect">
            <a:avLst/>
          </a:prstGeom>
          <a:noFill/>
          <a:ln>
            <a:noFill/>
          </a:ln>
        </p:spPr>
        <p:txBody>
          <a:bodyPr/>
          <a:lstStyle/>
          <a:p>
            <a:endParaRPr lang="en-CA"/>
          </a:p>
        </p:txBody>
      </p:sp>
      <p:sp>
        <p:nvSpPr>
          <p:cNvPr id="1685" name="Google Shape;1685;p97"/>
          <p:cNvSpPr txBox="1">
            <a:spLocks noGrp="1"/>
          </p:cNvSpPr>
          <p:nvPr>
            <p:ph type="body" idx="3"/>
          </p:nvPr>
        </p:nvSpPr>
        <p:spPr>
          <a:xfrm>
            <a:off x="7761326" y="2124222"/>
            <a:ext cx="3575050" cy="2598864"/>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1600"/>
              </a:spcBef>
              <a:spcAft>
                <a:spcPts val="0"/>
              </a:spcAft>
              <a:buClr>
                <a:schemeClr val="dk1"/>
              </a:buClr>
              <a:buSzPts val="2200"/>
              <a:buFont typeface="Arial"/>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86" name="Google Shape;1686;p97"/>
          <p:cNvSpPr>
            <a:spLocks noGrp="1"/>
          </p:cNvSpPr>
          <p:nvPr>
            <p:ph type="pic" idx="4"/>
          </p:nvPr>
        </p:nvSpPr>
        <p:spPr>
          <a:xfrm>
            <a:off x="7818016" y="4888192"/>
            <a:ext cx="828000" cy="828000"/>
          </a:xfrm>
          <a:prstGeom prst="ellipse">
            <a:avLst/>
          </a:prstGeom>
          <a:noFill/>
          <a:ln>
            <a:noFill/>
          </a:ln>
        </p:spPr>
        <p:txBody>
          <a:bodyPr/>
          <a:lstStyle/>
          <a:p>
            <a:endParaRPr lang="en-CA"/>
          </a:p>
        </p:txBody>
      </p:sp>
      <p:sp>
        <p:nvSpPr>
          <p:cNvPr id="1687" name="Google Shape;1687;p97"/>
          <p:cNvSpPr txBox="1">
            <a:spLocks noGrp="1"/>
          </p:cNvSpPr>
          <p:nvPr>
            <p:ph type="body" idx="5"/>
          </p:nvPr>
        </p:nvSpPr>
        <p:spPr>
          <a:xfrm>
            <a:off x="8772314" y="5077459"/>
            <a:ext cx="256406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88" name="Google Shape;1688;p97"/>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9" name="Google Shape;1689;p97"/>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90" name="Google Shape;1690;p97"/>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691" name="Google Shape;1691;p97"/>
          <p:cNvCxnSpPr/>
          <p:nvPr/>
        </p:nvCxnSpPr>
        <p:spPr>
          <a:xfrm>
            <a:off x="7524750" y="1592264"/>
            <a:ext cx="0" cy="4176710"/>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matchingName="Content, Subhead with Quote">
  <p:cSld name="Content, Subhead with Quote">
    <p:spTree>
      <p:nvGrpSpPr>
        <p:cNvPr id="1" name="Shape 1692"/>
        <p:cNvGrpSpPr/>
        <p:nvPr/>
      </p:nvGrpSpPr>
      <p:grpSpPr>
        <a:xfrm>
          <a:off x="0" y="0"/>
          <a:ext cx="0" cy="0"/>
          <a:chOff x="0" y="0"/>
          <a:chExt cx="0" cy="0"/>
        </a:xfrm>
      </p:grpSpPr>
      <p:sp>
        <p:nvSpPr>
          <p:cNvPr id="1693" name="Google Shape;1693;p98"/>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94" name="Google Shape;1694;p98"/>
          <p:cNvSpPr txBox="1">
            <a:spLocks noGrp="1"/>
          </p:cNvSpPr>
          <p:nvPr>
            <p:ph type="body" idx="1"/>
          </p:nvPr>
        </p:nvSpPr>
        <p:spPr>
          <a:xfrm>
            <a:off x="381000" y="1592263"/>
            <a:ext cx="64293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95" name="Google Shape;1695;p98"/>
          <p:cNvSpPr txBox="1">
            <a:spLocks noGrp="1"/>
          </p:cNvSpPr>
          <p:nvPr>
            <p:ph type="body" idx="2"/>
          </p:nvPr>
        </p:nvSpPr>
        <p:spPr>
          <a:xfrm>
            <a:off x="381000" y="2145967"/>
            <a:ext cx="6429375"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96" name="Google Shape;1696;p98"/>
          <p:cNvSpPr>
            <a:spLocks noGrp="1"/>
          </p:cNvSpPr>
          <p:nvPr>
            <p:ph type="pic" idx="3"/>
          </p:nvPr>
        </p:nvSpPr>
        <p:spPr>
          <a:xfrm>
            <a:off x="7840654" y="1596280"/>
            <a:ext cx="635047" cy="429087"/>
          </a:xfrm>
          <a:prstGeom prst="rect">
            <a:avLst/>
          </a:prstGeom>
          <a:noFill/>
          <a:ln>
            <a:noFill/>
          </a:ln>
        </p:spPr>
        <p:txBody>
          <a:bodyPr/>
          <a:lstStyle/>
          <a:p>
            <a:endParaRPr lang="en-CA"/>
          </a:p>
        </p:txBody>
      </p:sp>
      <p:sp>
        <p:nvSpPr>
          <p:cNvPr id="1697" name="Google Shape;1697;p98"/>
          <p:cNvSpPr txBox="1">
            <a:spLocks noGrp="1"/>
          </p:cNvSpPr>
          <p:nvPr>
            <p:ph type="body" idx="4"/>
          </p:nvPr>
        </p:nvSpPr>
        <p:spPr>
          <a:xfrm>
            <a:off x="7761326" y="2124222"/>
            <a:ext cx="3575050" cy="2598864"/>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98" name="Google Shape;1698;p98"/>
          <p:cNvSpPr>
            <a:spLocks noGrp="1"/>
          </p:cNvSpPr>
          <p:nvPr>
            <p:ph type="pic" idx="5"/>
          </p:nvPr>
        </p:nvSpPr>
        <p:spPr>
          <a:xfrm>
            <a:off x="7818016" y="4888192"/>
            <a:ext cx="828000" cy="828000"/>
          </a:xfrm>
          <a:prstGeom prst="ellipse">
            <a:avLst/>
          </a:prstGeom>
          <a:noFill/>
          <a:ln>
            <a:noFill/>
          </a:ln>
        </p:spPr>
        <p:txBody>
          <a:bodyPr/>
          <a:lstStyle/>
          <a:p>
            <a:endParaRPr lang="en-CA"/>
          </a:p>
        </p:txBody>
      </p:sp>
      <p:sp>
        <p:nvSpPr>
          <p:cNvPr id="1699" name="Google Shape;1699;p98"/>
          <p:cNvSpPr txBox="1">
            <a:spLocks noGrp="1"/>
          </p:cNvSpPr>
          <p:nvPr>
            <p:ph type="body" idx="6"/>
          </p:nvPr>
        </p:nvSpPr>
        <p:spPr>
          <a:xfrm>
            <a:off x="8772314" y="5077459"/>
            <a:ext cx="256406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00" name="Google Shape;1700;p98"/>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01" name="Google Shape;1701;p98"/>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02" name="Google Shape;1702;p98"/>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703" name="Google Shape;1703;p98"/>
          <p:cNvCxnSpPr/>
          <p:nvPr/>
        </p:nvCxnSpPr>
        <p:spPr>
          <a:xfrm>
            <a:off x="7524750" y="1592264"/>
            <a:ext cx="0" cy="4176710"/>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showMasterSp="0" matchingName="Quote - Photo, Gradient Overlay">
  <p:cSld name="Quote - Photo, Gradient Overlay">
    <p:bg>
      <p:bgPr>
        <a:solidFill>
          <a:srgbClr val="FDFAEE"/>
        </a:solidFill>
        <a:effectLst/>
      </p:bgPr>
    </p:bg>
    <p:spTree>
      <p:nvGrpSpPr>
        <p:cNvPr id="1" name="Shape 1704"/>
        <p:cNvGrpSpPr/>
        <p:nvPr/>
      </p:nvGrpSpPr>
      <p:grpSpPr>
        <a:xfrm>
          <a:off x="0" y="0"/>
          <a:ext cx="0" cy="0"/>
          <a:chOff x="0" y="0"/>
          <a:chExt cx="0" cy="0"/>
        </a:xfrm>
      </p:grpSpPr>
      <p:sp>
        <p:nvSpPr>
          <p:cNvPr id="1705" name="Google Shape;1705;p99"/>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06" name="Google Shape;1706;p99"/>
          <p:cNvSpPr>
            <a:spLocks noGrp="1"/>
          </p:cNvSpPr>
          <p:nvPr>
            <p:ph type="pic" idx="2"/>
          </p:nvPr>
        </p:nvSpPr>
        <p:spPr>
          <a:xfrm>
            <a:off x="0" y="0"/>
            <a:ext cx="12192000" cy="6858000"/>
          </a:xfrm>
          <a:prstGeom prst="rect">
            <a:avLst/>
          </a:prstGeom>
          <a:noFill/>
          <a:ln>
            <a:noFill/>
          </a:ln>
        </p:spPr>
        <p:txBody>
          <a:bodyPr/>
          <a:lstStyle/>
          <a:p>
            <a:endParaRPr lang="en-CA"/>
          </a:p>
        </p:txBody>
      </p:sp>
      <p:sp>
        <p:nvSpPr>
          <p:cNvPr id="1707" name="Google Shape;1707;p99"/>
          <p:cNvSpPr txBox="1">
            <a:spLocks noGrp="1"/>
          </p:cNvSpPr>
          <p:nvPr>
            <p:ph type="body" idx="1"/>
          </p:nvPr>
        </p:nvSpPr>
        <p:spPr>
          <a:xfrm>
            <a:off x="0" y="0"/>
            <a:ext cx="8239125" cy="6858000"/>
          </a:xfrm>
          <a:prstGeom prst="rect">
            <a:avLst/>
          </a:prstGeom>
          <a:gradFill>
            <a:gsLst>
              <a:gs pos="0">
                <a:srgbClr val="000000">
                  <a:alpha val="45490"/>
                </a:srgbClr>
              </a:gs>
              <a:gs pos="65000">
                <a:srgbClr val="000000">
                  <a:alpha val="45490"/>
                </a:srgbClr>
              </a:gs>
              <a:gs pos="100000">
                <a:srgbClr val="000000">
                  <a:alpha val="0"/>
                </a:srgbClr>
              </a:gs>
            </a:gsLst>
            <a:lin ang="0" scaled="0"/>
          </a:gradFill>
          <a:ln w="9525" cap="flat" cmpd="sng">
            <a:solidFill>
              <a:schemeClr val="dk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708" name="Google Shape;1708;p99"/>
          <p:cNvSpPr>
            <a:spLocks noGrp="1"/>
          </p:cNvSpPr>
          <p:nvPr>
            <p:ph type="pic" idx="3"/>
          </p:nvPr>
        </p:nvSpPr>
        <p:spPr>
          <a:xfrm>
            <a:off x="868316" y="1056391"/>
            <a:ext cx="635047" cy="429087"/>
          </a:xfrm>
          <a:prstGeom prst="rect">
            <a:avLst/>
          </a:prstGeom>
          <a:noFill/>
          <a:ln>
            <a:noFill/>
          </a:ln>
        </p:spPr>
        <p:txBody>
          <a:bodyPr/>
          <a:lstStyle/>
          <a:p>
            <a:endParaRPr lang="en-CA"/>
          </a:p>
        </p:txBody>
      </p:sp>
      <p:sp>
        <p:nvSpPr>
          <p:cNvPr id="1709" name="Google Shape;1709;p99"/>
          <p:cNvSpPr txBox="1">
            <a:spLocks noGrp="1"/>
          </p:cNvSpPr>
          <p:nvPr>
            <p:ph type="body" idx="4"/>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lt1"/>
              </a:buClr>
              <a:buSzPts val="2800"/>
              <a:buNone/>
              <a:defRPr sz="2800" b="0" i="0">
                <a:latin typeface="Times"/>
                <a:ea typeface="Times"/>
                <a:cs typeface="Times"/>
                <a:sym typeface="Times"/>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710" name="Google Shape;1710;p99"/>
          <p:cNvSpPr>
            <a:spLocks noGrp="1"/>
          </p:cNvSpPr>
          <p:nvPr>
            <p:ph type="pic" idx="5"/>
          </p:nvPr>
        </p:nvSpPr>
        <p:spPr>
          <a:xfrm>
            <a:off x="873510" y="3979812"/>
            <a:ext cx="828000" cy="828000"/>
          </a:xfrm>
          <a:prstGeom prst="ellipse">
            <a:avLst/>
          </a:prstGeom>
          <a:noFill/>
          <a:ln>
            <a:noFill/>
          </a:ln>
        </p:spPr>
        <p:txBody>
          <a:bodyPr/>
          <a:lstStyle/>
          <a:p>
            <a:endParaRPr lang="en-CA"/>
          </a:p>
        </p:txBody>
      </p:sp>
      <p:sp>
        <p:nvSpPr>
          <p:cNvPr id="1711" name="Google Shape;1711;p99"/>
          <p:cNvSpPr txBox="1">
            <a:spLocks noGrp="1"/>
          </p:cNvSpPr>
          <p:nvPr>
            <p:ph type="body" idx="6"/>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lt1"/>
              </a:buClr>
              <a:buSzPts val="1200"/>
              <a:buNone/>
              <a:defRPr sz="1200" b="0"/>
            </a:lvl1pPr>
            <a:lvl2pPr marL="914400" lvl="1" indent="-228600" algn="l">
              <a:lnSpc>
                <a:spcPct val="110000"/>
              </a:lnSpc>
              <a:spcBef>
                <a:spcPts val="0"/>
              </a:spcBef>
              <a:spcAft>
                <a:spcPts val="0"/>
              </a:spcAft>
              <a:buClr>
                <a:schemeClr val="lt1"/>
              </a:buClr>
              <a:buSzPts val="1020"/>
              <a:buNone/>
              <a:defRPr sz="1200"/>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712" name="Google Shape;1712;p99"/>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3" name="Google Shape;1713;p99"/>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4" name="Google Shape;1714;p99"/>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showMasterSp="0" matchingName="Quote - Photo, Dark Box">
  <p:cSld name="Quote - Photo, Dark Box">
    <p:bg>
      <p:bgPr>
        <a:solidFill>
          <a:srgbClr val="FDFAEE"/>
        </a:solidFill>
        <a:effectLst/>
      </p:bgPr>
    </p:bg>
    <p:spTree>
      <p:nvGrpSpPr>
        <p:cNvPr id="1" name="Shape 1715"/>
        <p:cNvGrpSpPr/>
        <p:nvPr/>
      </p:nvGrpSpPr>
      <p:grpSpPr>
        <a:xfrm>
          <a:off x="0" y="0"/>
          <a:ext cx="0" cy="0"/>
          <a:chOff x="0" y="0"/>
          <a:chExt cx="0" cy="0"/>
        </a:xfrm>
      </p:grpSpPr>
      <p:sp>
        <p:nvSpPr>
          <p:cNvPr id="1716" name="Google Shape;1716;p100"/>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7" name="Google Shape;1717;p100"/>
          <p:cNvSpPr>
            <a:spLocks noGrp="1"/>
          </p:cNvSpPr>
          <p:nvPr>
            <p:ph type="pic" idx="2"/>
          </p:nvPr>
        </p:nvSpPr>
        <p:spPr>
          <a:xfrm>
            <a:off x="0" y="0"/>
            <a:ext cx="12192000" cy="6858000"/>
          </a:xfrm>
          <a:prstGeom prst="rect">
            <a:avLst/>
          </a:prstGeom>
          <a:noFill/>
          <a:ln>
            <a:noFill/>
          </a:ln>
        </p:spPr>
        <p:txBody>
          <a:bodyPr/>
          <a:lstStyle/>
          <a:p>
            <a:endParaRPr lang="en-CA"/>
          </a:p>
        </p:txBody>
      </p:sp>
      <p:sp>
        <p:nvSpPr>
          <p:cNvPr id="1718" name="Google Shape;1718;p100"/>
          <p:cNvSpPr txBox="1">
            <a:spLocks noGrp="1"/>
          </p:cNvSpPr>
          <p:nvPr>
            <p:ph type="body" idx="1"/>
          </p:nvPr>
        </p:nvSpPr>
        <p:spPr>
          <a:xfrm>
            <a:off x="762000" y="1417637"/>
            <a:ext cx="4316412" cy="4022726"/>
          </a:xfrm>
          <a:prstGeom prst="rect">
            <a:avLst/>
          </a:prstGeom>
          <a:solidFill>
            <a:schemeClr val="accent6">
              <a:alpha val="94509"/>
            </a:schemeClr>
          </a:solidFill>
          <a:ln w="9525" cap="flat" cmpd="sng">
            <a:solidFill>
              <a:schemeClr val="dk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719" name="Google Shape;1719;p100"/>
          <p:cNvSpPr>
            <a:spLocks noGrp="1"/>
          </p:cNvSpPr>
          <p:nvPr>
            <p:ph type="pic" idx="3"/>
          </p:nvPr>
        </p:nvSpPr>
        <p:spPr>
          <a:xfrm>
            <a:off x="1031866" y="1667452"/>
            <a:ext cx="635047" cy="429087"/>
          </a:xfrm>
          <a:prstGeom prst="rect">
            <a:avLst/>
          </a:prstGeom>
          <a:noFill/>
          <a:ln>
            <a:noFill/>
          </a:ln>
        </p:spPr>
        <p:txBody>
          <a:bodyPr/>
          <a:lstStyle/>
          <a:p>
            <a:endParaRPr lang="en-CA"/>
          </a:p>
        </p:txBody>
      </p:sp>
      <p:sp>
        <p:nvSpPr>
          <p:cNvPr id="1720" name="Google Shape;1720;p100"/>
          <p:cNvSpPr txBox="1">
            <a:spLocks noGrp="1"/>
          </p:cNvSpPr>
          <p:nvPr>
            <p:ph type="body" idx="4"/>
          </p:nvPr>
        </p:nvSpPr>
        <p:spPr>
          <a:xfrm>
            <a:off x="925550" y="2157131"/>
            <a:ext cx="3795132" cy="226610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lt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721" name="Google Shape;1721;p100"/>
          <p:cNvSpPr>
            <a:spLocks noGrp="1"/>
          </p:cNvSpPr>
          <p:nvPr>
            <p:ph type="pic" idx="5"/>
          </p:nvPr>
        </p:nvSpPr>
        <p:spPr>
          <a:xfrm>
            <a:off x="1037060" y="4423232"/>
            <a:ext cx="828000" cy="828000"/>
          </a:xfrm>
          <a:prstGeom prst="ellipse">
            <a:avLst/>
          </a:prstGeom>
          <a:noFill/>
          <a:ln>
            <a:noFill/>
          </a:ln>
        </p:spPr>
        <p:txBody>
          <a:bodyPr/>
          <a:lstStyle/>
          <a:p>
            <a:endParaRPr lang="en-CA"/>
          </a:p>
        </p:txBody>
      </p:sp>
      <p:sp>
        <p:nvSpPr>
          <p:cNvPr id="1722" name="Google Shape;1722;p100"/>
          <p:cNvSpPr txBox="1">
            <a:spLocks noGrp="1"/>
          </p:cNvSpPr>
          <p:nvPr>
            <p:ph type="body" idx="6"/>
          </p:nvPr>
        </p:nvSpPr>
        <p:spPr>
          <a:xfrm>
            <a:off x="1984378" y="4592142"/>
            <a:ext cx="280321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lt1"/>
              </a:buClr>
              <a:buSzPts val="1200"/>
              <a:buNone/>
              <a:defRPr sz="1200" b="0"/>
            </a:lvl1pPr>
            <a:lvl2pPr marL="914400" lvl="1" indent="-228600" algn="l">
              <a:lnSpc>
                <a:spcPct val="110000"/>
              </a:lnSpc>
              <a:spcBef>
                <a:spcPts val="0"/>
              </a:spcBef>
              <a:spcAft>
                <a:spcPts val="0"/>
              </a:spcAft>
              <a:buClr>
                <a:schemeClr val="lt1"/>
              </a:buClr>
              <a:buSzPts val="1020"/>
              <a:buNone/>
              <a:defRPr sz="1200"/>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723" name="Google Shape;1723;p100"/>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4" name="Google Shape;1724;p100"/>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5" name="Google Shape;1725;p100"/>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showMasterSp="0" matchingName="Quote - Photo, Light Box">
  <p:cSld name="Quote - Photo, Light Box">
    <p:bg>
      <p:bgPr>
        <a:solidFill>
          <a:srgbClr val="FDFAEE"/>
        </a:solidFill>
        <a:effectLst/>
      </p:bgPr>
    </p:bg>
    <p:spTree>
      <p:nvGrpSpPr>
        <p:cNvPr id="1" name="Shape 1726"/>
        <p:cNvGrpSpPr/>
        <p:nvPr/>
      </p:nvGrpSpPr>
      <p:grpSpPr>
        <a:xfrm>
          <a:off x="0" y="0"/>
          <a:ext cx="0" cy="0"/>
          <a:chOff x="0" y="0"/>
          <a:chExt cx="0" cy="0"/>
        </a:xfrm>
      </p:grpSpPr>
      <p:sp>
        <p:nvSpPr>
          <p:cNvPr id="1727" name="Google Shape;1727;p101"/>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8" name="Google Shape;1728;p101"/>
          <p:cNvSpPr>
            <a:spLocks noGrp="1"/>
          </p:cNvSpPr>
          <p:nvPr>
            <p:ph type="pic" idx="2"/>
          </p:nvPr>
        </p:nvSpPr>
        <p:spPr>
          <a:xfrm>
            <a:off x="0" y="0"/>
            <a:ext cx="12192000" cy="6858000"/>
          </a:xfrm>
          <a:prstGeom prst="rect">
            <a:avLst/>
          </a:prstGeom>
          <a:noFill/>
          <a:ln>
            <a:noFill/>
          </a:ln>
        </p:spPr>
        <p:txBody>
          <a:bodyPr/>
          <a:lstStyle/>
          <a:p>
            <a:endParaRPr lang="en-CA"/>
          </a:p>
        </p:txBody>
      </p:sp>
      <p:sp>
        <p:nvSpPr>
          <p:cNvPr id="1729" name="Google Shape;1729;p101"/>
          <p:cNvSpPr txBox="1">
            <a:spLocks noGrp="1"/>
          </p:cNvSpPr>
          <p:nvPr>
            <p:ph type="body" idx="1"/>
          </p:nvPr>
        </p:nvSpPr>
        <p:spPr>
          <a:xfrm>
            <a:off x="762000" y="1417637"/>
            <a:ext cx="4316412" cy="4022726"/>
          </a:xfrm>
          <a:prstGeom prst="rect">
            <a:avLst/>
          </a:prstGeom>
          <a:solidFill>
            <a:schemeClr val="lt1"/>
          </a:solidFill>
          <a:ln w="9525" cap="flat" cmpd="sng">
            <a:solidFill>
              <a:schemeClr val="lt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30" name="Google Shape;1730;p101"/>
          <p:cNvSpPr>
            <a:spLocks noGrp="1"/>
          </p:cNvSpPr>
          <p:nvPr>
            <p:ph type="pic" idx="3"/>
          </p:nvPr>
        </p:nvSpPr>
        <p:spPr>
          <a:xfrm>
            <a:off x="1031866" y="1667452"/>
            <a:ext cx="635047" cy="429087"/>
          </a:xfrm>
          <a:prstGeom prst="rect">
            <a:avLst/>
          </a:prstGeom>
          <a:noFill/>
          <a:ln>
            <a:noFill/>
          </a:ln>
        </p:spPr>
        <p:txBody>
          <a:bodyPr/>
          <a:lstStyle/>
          <a:p>
            <a:endParaRPr lang="en-CA"/>
          </a:p>
        </p:txBody>
      </p:sp>
      <p:sp>
        <p:nvSpPr>
          <p:cNvPr id="1731" name="Google Shape;1731;p101"/>
          <p:cNvSpPr txBox="1">
            <a:spLocks noGrp="1"/>
          </p:cNvSpPr>
          <p:nvPr>
            <p:ph type="body" idx="4"/>
          </p:nvPr>
        </p:nvSpPr>
        <p:spPr>
          <a:xfrm>
            <a:off x="925550" y="2157131"/>
            <a:ext cx="3795132" cy="226610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32" name="Google Shape;1732;p101"/>
          <p:cNvSpPr>
            <a:spLocks noGrp="1"/>
          </p:cNvSpPr>
          <p:nvPr>
            <p:ph type="pic" idx="5"/>
          </p:nvPr>
        </p:nvSpPr>
        <p:spPr>
          <a:xfrm>
            <a:off x="1037060" y="4423232"/>
            <a:ext cx="828000" cy="828000"/>
          </a:xfrm>
          <a:prstGeom prst="ellipse">
            <a:avLst/>
          </a:prstGeom>
          <a:noFill/>
          <a:ln>
            <a:noFill/>
          </a:ln>
        </p:spPr>
        <p:txBody>
          <a:bodyPr/>
          <a:lstStyle/>
          <a:p>
            <a:endParaRPr lang="en-CA"/>
          </a:p>
        </p:txBody>
      </p:sp>
      <p:sp>
        <p:nvSpPr>
          <p:cNvPr id="1733" name="Google Shape;1733;p101"/>
          <p:cNvSpPr txBox="1">
            <a:spLocks noGrp="1"/>
          </p:cNvSpPr>
          <p:nvPr>
            <p:ph type="body" idx="6"/>
          </p:nvPr>
        </p:nvSpPr>
        <p:spPr>
          <a:xfrm>
            <a:off x="1984378" y="4592142"/>
            <a:ext cx="280321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34" name="Google Shape;1734;p101"/>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5" name="Google Shape;1735;p101"/>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6" name="Google Shape;1736;p10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matchingName="Quote - Caret Center">
  <p:cSld name="Quote - Caret Center">
    <p:spTree>
      <p:nvGrpSpPr>
        <p:cNvPr id="1" name="Shape 1737"/>
        <p:cNvGrpSpPr/>
        <p:nvPr/>
      </p:nvGrpSpPr>
      <p:grpSpPr>
        <a:xfrm>
          <a:off x="0" y="0"/>
          <a:ext cx="0" cy="0"/>
          <a:chOff x="0" y="0"/>
          <a:chExt cx="0" cy="0"/>
        </a:xfrm>
      </p:grpSpPr>
      <p:sp>
        <p:nvSpPr>
          <p:cNvPr id="1738" name="Google Shape;1738;p102"/>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9" name="Google Shape;1739;p102"/>
          <p:cNvSpPr txBox="1">
            <a:spLocks noGrp="1"/>
          </p:cNvSpPr>
          <p:nvPr>
            <p:ph type="body" idx="1"/>
          </p:nvPr>
        </p:nvSpPr>
        <p:spPr>
          <a:xfrm>
            <a:off x="2540908" y="1628775"/>
            <a:ext cx="7110184" cy="238628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40" name="Google Shape;1740;p102"/>
          <p:cNvSpPr>
            <a:spLocks noGrp="1"/>
          </p:cNvSpPr>
          <p:nvPr>
            <p:ph type="pic" idx="2"/>
          </p:nvPr>
        </p:nvSpPr>
        <p:spPr>
          <a:xfrm>
            <a:off x="5682000" y="4023185"/>
            <a:ext cx="828000" cy="828000"/>
          </a:xfrm>
          <a:prstGeom prst="ellipse">
            <a:avLst/>
          </a:prstGeom>
          <a:noFill/>
          <a:ln>
            <a:noFill/>
          </a:ln>
        </p:spPr>
        <p:txBody>
          <a:bodyPr/>
          <a:lstStyle/>
          <a:p>
            <a:endParaRPr lang="en-CA"/>
          </a:p>
        </p:txBody>
      </p:sp>
      <p:sp>
        <p:nvSpPr>
          <p:cNvPr id="1741" name="Google Shape;1741;p102"/>
          <p:cNvSpPr txBox="1">
            <a:spLocks noGrp="1"/>
          </p:cNvSpPr>
          <p:nvPr>
            <p:ph type="body" idx="3"/>
          </p:nvPr>
        </p:nvSpPr>
        <p:spPr>
          <a:xfrm>
            <a:off x="2540908" y="4937134"/>
            <a:ext cx="7110184" cy="691515"/>
          </a:xfrm>
          <a:prstGeom prst="rect">
            <a:avLst/>
          </a:prstGeom>
          <a:noFill/>
          <a:ln>
            <a:noFill/>
          </a:ln>
        </p:spPr>
        <p:txBody>
          <a:bodyPr spcFirstLastPara="1" wrap="square" lIns="91425" tIns="45700" rIns="91425" bIns="45700" anchor="t" anchorCtr="0">
            <a:normAutofit/>
          </a:bodyPr>
          <a:lstStyle>
            <a:lvl1pPr marL="457200" lvl="0" indent="-228600" algn="ctr">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42" name="Google Shape;1742;p10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43" name="Google Shape;1743;p102"/>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44" name="Google Shape;1744;p10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745" name="Google Shape;1745;p102"/>
          <p:cNvPicPr preferRelativeResize="0"/>
          <p:nvPr/>
        </p:nvPicPr>
        <p:blipFill rotWithShape="1">
          <a:blip r:embed="rId2">
            <a:alphaModFix/>
          </a:blip>
          <a:srcRect/>
          <a:stretch/>
        </p:blipFill>
        <p:spPr>
          <a:xfrm>
            <a:off x="5647354" y="409262"/>
            <a:ext cx="897292" cy="458755"/>
          </a:xfrm>
          <a:prstGeom prst="rect">
            <a:avLst/>
          </a:prstGeom>
          <a:noFill/>
          <a:ln>
            <a:noFill/>
          </a:ln>
        </p:spPr>
      </p:pic>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matchingName="Quote - Caret Outline">
  <p:cSld name="Quote - Caret Outline">
    <p:spTree>
      <p:nvGrpSpPr>
        <p:cNvPr id="1" name="Shape 1746"/>
        <p:cNvGrpSpPr/>
        <p:nvPr/>
      </p:nvGrpSpPr>
      <p:grpSpPr>
        <a:xfrm>
          <a:off x="0" y="0"/>
          <a:ext cx="0" cy="0"/>
          <a:chOff x="0" y="0"/>
          <a:chExt cx="0" cy="0"/>
        </a:xfrm>
      </p:grpSpPr>
      <p:sp>
        <p:nvSpPr>
          <p:cNvPr id="1747" name="Google Shape;1747;p103"/>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48" name="Google Shape;1748;p103"/>
          <p:cNvSpPr>
            <a:spLocks noGrp="1"/>
          </p:cNvSpPr>
          <p:nvPr>
            <p:ph type="pic" idx="2"/>
          </p:nvPr>
        </p:nvSpPr>
        <p:spPr>
          <a:xfrm>
            <a:off x="868316" y="1056391"/>
            <a:ext cx="635047" cy="429087"/>
          </a:xfrm>
          <a:prstGeom prst="rect">
            <a:avLst/>
          </a:prstGeom>
          <a:noFill/>
          <a:ln>
            <a:noFill/>
          </a:ln>
        </p:spPr>
        <p:txBody>
          <a:bodyPr/>
          <a:lstStyle/>
          <a:p>
            <a:endParaRPr lang="en-CA"/>
          </a:p>
        </p:txBody>
      </p:sp>
      <p:sp>
        <p:nvSpPr>
          <p:cNvPr id="1749" name="Google Shape;1749;p103"/>
          <p:cNvSpPr txBox="1">
            <a:spLocks noGrp="1"/>
          </p:cNvSpPr>
          <p:nvPr>
            <p:ph type="body" idx="1"/>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50" name="Google Shape;1750;p103"/>
          <p:cNvSpPr>
            <a:spLocks noGrp="1"/>
          </p:cNvSpPr>
          <p:nvPr>
            <p:ph type="pic" idx="3"/>
          </p:nvPr>
        </p:nvSpPr>
        <p:spPr>
          <a:xfrm>
            <a:off x="873510" y="3979812"/>
            <a:ext cx="828000" cy="828000"/>
          </a:xfrm>
          <a:prstGeom prst="ellipse">
            <a:avLst/>
          </a:prstGeom>
          <a:noFill/>
          <a:ln>
            <a:noFill/>
          </a:ln>
        </p:spPr>
        <p:txBody>
          <a:bodyPr/>
          <a:lstStyle/>
          <a:p>
            <a:endParaRPr lang="en-CA"/>
          </a:p>
        </p:txBody>
      </p:sp>
      <p:sp>
        <p:nvSpPr>
          <p:cNvPr id="1751" name="Google Shape;1751;p103"/>
          <p:cNvSpPr txBox="1">
            <a:spLocks noGrp="1"/>
          </p:cNvSpPr>
          <p:nvPr>
            <p:ph type="body" idx="4"/>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752" name="Google Shape;1752;p103"/>
          <p:cNvPicPr preferRelativeResize="0"/>
          <p:nvPr/>
        </p:nvPicPr>
        <p:blipFill rotWithShape="1">
          <a:blip r:embed="rId2">
            <a:alphaModFix amt="40000"/>
          </a:blip>
          <a:srcRect l="1820" t="-3412" r="29665" b="7895"/>
          <a:stretch/>
        </p:blipFill>
        <p:spPr>
          <a:xfrm>
            <a:off x="3948051" y="1111346"/>
            <a:ext cx="8243949" cy="5746654"/>
          </a:xfrm>
          <a:prstGeom prst="rect">
            <a:avLst/>
          </a:prstGeom>
          <a:noFill/>
          <a:ln>
            <a:noFill/>
          </a:ln>
        </p:spPr>
      </p:pic>
      <p:sp>
        <p:nvSpPr>
          <p:cNvPr id="1753" name="Google Shape;1753;p10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4" name="Google Shape;1754;p103"/>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5" name="Google Shape;1755;p10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2"/>
        <p:cNvGrpSpPr/>
        <p:nvPr/>
      </p:nvGrpSpPr>
      <p:grpSpPr>
        <a:xfrm>
          <a:off x="0" y="0"/>
          <a:ext cx="0" cy="0"/>
          <a:chOff x="0" y="0"/>
          <a:chExt cx="0" cy="0"/>
        </a:xfrm>
      </p:grpSpPr>
      <p:sp>
        <p:nvSpPr>
          <p:cNvPr id="173" name="Google Shape;173;p35"/>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4" name="Google Shape;174;p35"/>
          <p:cNvSpPr txBox="1">
            <a:spLocks noGrp="1"/>
          </p:cNvSpPr>
          <p:nvPr>
            <p:ph type="body" idx="1"/>
          </p:nvPr>
        </p:nvSpPr>
        <p:spPr>
          <a:xfrm>
            <a:off x="381000" y="1592263"/>
            <a:ext cx="5002213"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5" name="Google Shape;175;p35"/>
          <p:cNvSpPr txBox="1">
            <a:spLocks noGrp="1"/>
          </p:cNvSpPr>
          <p:nvPr>
            <p:ph type="body" idx="2"/>
          </p:nvPr>
        </p:nvSpPr>
        <p:spPr>
          <a:xfrm>
            <a:off x="6096000" y="1592263"/>
            <a:ext cx="5002213"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 name="Google Shape;176;p35"/>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 name="Google Shape;177;p35"/>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5"/>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79" name="Google Shape;179;p35"/>
          <p:cNvCxnSpPr/>
          <p:nvPr/>
        </p:nvCxnSpPr>
        <p:spPr>
          <a:xfrm>
            <a:off x="5733823"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matchingName="Quote - Caret Solid">
  <p:cSld name="Quote - Caret Solid">
    <p:spTree>
      <p:nvGrpSpPr>
        <p:cNvPr id="1" name="Shape 1756"/>
        <p:cNvGrpSpPr/>
        <p:nvPr/>
      </p:nvGrpSpPr>
      <p:grpSpPr>
        <a:xfrm>
          <a:off x="0" y="0"/>
          <a:ext cx="0" cy="0"/>
          <a:chOff x="0" y="0"/>
          <a:chExt cx="0" cy="0"/>
        </a:xfrm>
      </p:grpSpPr>
      <p:sp>
        <p:nvSpPr>
          <p:cNvPr id="1757" name="Google Shape;1757;p104"/>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8" name="Google Shape;1758;p104"/>
          <p:cNvSpPr>
            <a:spLocks noGrp="1"/>
          </p:cNvSpPr>
          <p:nvPr>
            <p:ph type="pic" idx="2"/>
          </p:nvPr>
        </p:nvSpPr>
        <p:spPr>
          <a:xfrm>
            <a:off x="868316" y="1056391"/>
            <a:ext cx="635047" cy="429087"/>
          </a:xfrm>
          <a:prstGeom prst="rect">
            <a:avLst/>
          </a:prstGeom>
          <a:noFill/>
          <a:ln>
            <a:noFill/>
          </a:ln>
        </p:spPr>
        <p:txBody>
          <a:bodyPr/>
          <a:lstStyle/>
          <a:p>
            <a:endParaRPr lang="en-CA"/>
          </a:p>
        </p:txBody>
      </p:sp>
      <p:sp>
        <p:nvSpPr>
          <p:cNvPr id="1759" name="Google Shape;1759;p104"/>
          <p:cNvSpPr txBox="1">
            <a:spLocks noGrp="1"/>
          </p:cNvSpPr>
          <p:nvPr>
            <p:ph type="body" idx="1"/>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0" name="Google Shape;1760;p104"/>
          <p:cNvSpPr>
            <a:spLocks noGrp="1"/>
          </p:cNvSpPr>
          <p:nvPr>
            <p:ph type="pic" idx="3"/>
          </p:nvPr>
        </p:nvSpPr>
        <p:spPr>
          <a:xfrm>
            <a:off x="873510" y="3979812"/>
            <a:ext cx="828000" cy="828000"/>
          </a:xfrm>
          <a:prstGeom prst="ellipse">
            <a:avLst/>
          </a:prstGeom>
          <a:noFill/>
          <a:ln>
            <a:noFill/>
          </a:ln>
        </p:spPr>
        <p:txBody>
          <a:bodyPr/>
          <a:lstStyle/>
          <a:p>
            <a:endParaRPr lang="en-CA"/>
          </a:p>
        </p:txBody>
      </p:sp>
      <p:sp>
        <p:nvSpPr>
          <p:cNvPr id="1761" name="Google Shape;1761;p104"/>
          <p:cNvSpPr txBox="1">
            <a:spLocks noGrp="1"/>
          </p:cNvSpPr>
          <p:nvPr>
            <p:ph type="body" idx="4"/>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762" name="Google Shape;1762;p104"/>
          <p:cNvPicPr preferRelativeResize="0"/>
          <p:nvPr/>
        </p:nvPicPr>
        <p:blipFill rotWithShape="1">
          <a:blip r:embed="rId2">
            <a:alphaModFix amt="39000"/>
          </a:blip>
          <a:srcRect l="-3644" t="-25966" r="27535" b="151"/>
          <a:stretch/>
        </p:blipFill>
        <p:spPr>
          <a:xfrm>
            <a:off x="3894820" y="0"/>
            <a:ext cx="8297180" cy="6858000"/>
          </a:xfrm>
          <a:prstGeom prst="rect">
            <a:avLst/>
          </a:prstGeom>
          <a:noFill/>
          <a:ln>
            <a:noFill/>
          </a:ln>
        </p:spPr>
      </p:pic>
      <p:sp>
        <p:nvSpPr>
          <p:cNvPr id="1763" name="Google Shape;1763;p10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64" name="Google Shape;1764;p10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65" name="Google Shape;1765;p10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showMasterSp="0" matchingName="Title, 3-Picture Grid">
  <p:cSld name="Title, 3-Picture Grid">
    <p:bg>
      <p:bgPr>
        <a:solidFill>
          <a:srgbClr val="FDFAEE"/>
        </a:solidFill>
        <a:effectLst/>
      </p:bgPr>
    </p:bg>
    <p:spTree>
      <p:nvGrpSpPr>
        <p:cNvPr id="1" name="Shape 1766"/>
        <p:cNvGrpSpPr/>
        <p:nvPr/>
      </p:nvGrpSpPr>
      <p:grpSpPr>
        <a:xfrm>
          <a:off x="0" y="0"/>
          <a:ext cx="0" cy="0"/>
          <a:chOff x="0" y="0"/>
          <a:chExt cx="0" cy="0"/>
        </a:xfrm>
      </p:grpSpPr>
      <p:sp>
        <p:nvSpPr>
          <p:cNvPr id="1767" name="Google Shape;1767;p105"/>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68" name="Google Shape;1768;p105"/>
          <p:cNvSpPr>
            <a:spLocks noGrp="1"/>
          </p:cNvSpPr>
          <p:nvPr>
            <p:ph type="pic" idx="2"/>
          </p:nvPr>
        </p:nvSpPr>
        <p:spPr>
          <a:xfrm>
            <a:off x="381001" y="1592265"/>
            <a:ext cx="6975474" cy="4905736"/>
          </a:xfrm>
          <a:prstGeom prst="rect">
            <a:avLst/>
          </a:prstGeom>
          <a:noFill/>
          <a:ln>
            <a:noFill/>
          </a:ln>
        </p:spPr>
        <p:txBody>
          <a:bodyPr/>
          <a:lstStyle/>
          <a:p>
            <a:endParaRPr lang="en-CA"/>
          </a:p>
        </p:txBody>
      </p:sp>
      <p:sp>
        <p:nvSpPr>
          <p:cNvPr id="1769" name="Google Shape;1769;p105"/>
          <p:cNvSpPr>
            <a:spLocks noGrp="1"/>
          </p:cNvSpPr>
          <p:nvPr>
            <p:ph type="pic" idx="3"/>
          </p:nvPr>
        </p:nvSpPr>
        <p:spPr>
          <a:xfrm>
            <a:off x="7493961" y="1592264"/>
            <a:ext cx="4317038" cy="2384124"/>
          </a:xfrm>
          <a:prstGeom prst="rect">
            <a:avLst/>
          </a:prstGeom>
          <a:noFill/>
          <a:ln>
            <a:noFill/>
          </a:ln>
        </p:spPr>
        <p:txBody>
          <a:bodyPr/>
          <a:lstStyle/>
          <a:p>
            <a:endParaRPr lang="en-CA"/>
          </a:p>
        </p:txBody>
      </p:sp>
      <p:sp>
        <p:nvSpPr>
          <p:cNvPr id="1770" name="Google Shape;1770;p105"/>
          <p:cNvSpPr>
            <a:spLocks noGrp="1"/>
          </p:cNvSpPr>
          <p:nvPr>
            <p:ph type="pic" idx="4"/>
          </p:nvPr>
        </p:nvSpPr>
        <p:spPr>
          <a:xfrm>
            <a:off x="7493961" y="4113874"/>
            <a:ext cx="4317039" cy="2384124"/>
          </a:xfrm>
          <a:prstGeom prst="rect">
            <a:avLst/>
          </a:prstGeom>
          <a:noFill/>
          <a:ln>
            <a:noFill/>
          </a:ln>
        </p:spPr>
        <p:txBody>
          <a:bodyPr/>
          <a:lstStyle/>
          <a:p>
            <a:endParaRPr lang="en-CA"/>
          </a:p>
        </p:txBody>
      </p:sp>
      <p:sp>
        <p:nvSpPr>
          <p:cNvPr id="1771" name="Google Shape;1771;p105"/>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2" name="Google Shape;1772;p105"/>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3" name="Google Shape;1773;p105"/>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showMasterSp="0" matchingName="Title, 4-Picture Grid (Portrait)">
  <p:cSld name="Title, 4-Picture Grid (Portrait)">
    <p:bg>
      <p:bgPr>
        <a:solidFill>
          <a:srgbClr val="FDFAEE"/>
        </a:solidFill>
        <a:effectLst/>
      </p:bgPr>
    </p:bg>
    <p:spTree>
      <p:nvGrpSpPr>
        <p:cNvPr id="1" name="Shape 1774"/>
        <p:cNvGrpSpPr/>
        <p:nvPr/>
      </p:nvGrpSpPr>
      <p:grpSpPr>
        <a:xfrm>
          <a:off x="0" y="0"/>
          <a:ext cx="0" cy="0"/>
          <a:chOff x="0" y="0"/>
          <a:chExt cx="0" cy="0"/>
        </a:xfrm>
      </p:grpSpPr>
      <p:sp>
        <p:nvSpPr>
          <p:cNvPr id="1775" name="Google Shape;1775;p106"/>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6" name="Google Shape;1776;p106"/>
          <p:cNvSpPr>
            <a:spLocks noGrp="1"/>
          </p:cNvSpPr>
          <p:nvPr>
            <p:ph type="pic" idx="2"/>
          </p:nvPr>
        </p:nvSpPr>
        <p:spPr>
          <a:xfrm>
            <a:off x="381000" y="1592263"/>
            <a:ext cx="5646173" cy="4897437"/>
          </a:xfrm>
          <a:prstGeom prst="rect">
            <a:avLst/>
          </a:prstGeom>
          <a:noFill/>
          <a:ln>
            <a:noFill/>
          </a:ln>
        </p:spPr>
        <p:txBody>
          <a:bodyPr/>
          <a:lstStyle/>
          <a:p>
            <a:endParaRPr lang="en-CA"/>
          </a:p>
        </p:txBody>
      </p:sp>
      <p:sp>
        <p:nvSpPr>
          <p:cNvPr id="1777" name="Google Shape;1777;p106"/>
          <p:cNvSpPr>
            <a:spLocks noGrp="1"/>
          </p:cNvSpPr>
          <p:nvPr>
            <p:ph type="pic" idx="3"/>
          </p:nvPr>
        </p:nvSpPr>
        <p:spPr>
          <a:xfrm>
            <a:off x="6157825" y="1592263"/>
            <a:ext cx="2760033" cy="4897437"/>
          </a:xfrm>
          <a:prstGeom prst="rect">
            <a:avLst/>
          </a:prstGeom>
          <a:noFill/>
          <a:ln>
            <a:noFill/>
          </a:ln>
        </p:spPr>
        <p:txBody>
          <a:bodyPr/>
          <a:lstStyle/>
          <a:p>
            <a:endParaRPr lang="en-CA"/>
          </a:p>
        </p:txBody>
      </p:sp>
      <p:sp>
        <p:nvSpPr>
          <p:cNvPr id="1778" name="Google Shape;1778;p106"/>
          <p:cNvSpPr>
            <a:spLocks noGrp="1"/>
          </p:cNvSpPr>
          <p:nvPr>
            <p:ph type="pic" idx="4"/>
          </p:nvPr>
        </p:nvSpPr>
        <p:spPr>
          <a:xfrm>
            <a:off x="9048509" y="1592263"/>
            <a:ext cx="2772016" cy="2383393"/>
          </a:xfrm>
          <a:prstGeom prst="rect">
            <a:avLst/>
          </a:prstGeom>
          <a:noFill/>
          <a:ln>
            <a:noFill/>
          </a:ln>
        </p:spPr>
        <p:txBody>
          <a:bodyPr/>
          <a:lstStyle/>
          <a:p>
            <a:endParaRPr lang="en-CA"/>
          </a:p>
        </p:txBody>
      </p:sp>
      <p:sp>
        <p:nvSpPr>
          <p:cNvPr id="1779" name="Google Shape;1779;p106"/>
          <p:cNvSpPr>
            <a:spLocks noGrp="1"/>
          </p:cNvSpPr>
          <p:nvPr>
            <p:ph type="pic" idx="5"/>
          </p:nvPr>
        </p:nvSpPr>
        <p:spPr>
          <a:xfrm>
            <a:off x="9048509" y="4106306"/>
            <a:ext cx="2772016" cy="2383393"/>
          </a:xfrm>
          <a:prstGeom prst="rect">
            <a:avLst/>
          </a:prstGeom>
          <a:noFill/>
          <a:ln>
            <a:noFill/>
          </a:ln>
        </p:spPr>
        <p:txBody>
          <a:bodyPr/>
          <a:lstStyle/>
          <a:p>
            <a:endParaRPr lang="en-CA"/>
          </a:p>
        </p:txBody>
      </p:sp>
      <p:sp>
        <p:nvSpPr>
          <p:cNvPr id="1780" name="Google Shape;1780;p106"/>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1" name="Google Shape;1781;p106"/>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2" name="Google Shape;1782;p106"/>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showMasterSp="0" matchingName="Title, 4-Picture Grid (Landscape)">
  <p:cSld name="Title, 4-Picture Grid (Landscape)">
    <p:bg>
      <p:bgPr>
        <a:solidFill>
          <a:srgbClr val="FDFAEE"/>
        </a:solidFill>
        <a:effectLst/>
      </p:bgPr>
    </p:bg>
    <p:spTree>
      <p:nvGrpSpPr>
        <p:cNvPr id="1" name="Shape 1783"/>
        <p:cNvGrpSpPr/>
        <p:nvPr/>
      </p:nvGrpSpPr>
      <p:grpSpPr>
        <a:xfrm>
          <a:off x="0" y="0"/>
          <a:ext cx="0" cy="0"/>
          <a:chOff x="0" y="0"/>
          <a:chExt cx="0" cy="0"/>
        </a:xfrm>
      </p:grpSpPr>
      <p:sp>
        <p:nvSpPr>
          <p:cNvPr id="1784" name="Google Shape;1784;p107"/>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5" name="Google Shape;1785;p107"/>
          <p:cNvSpPr>
            <a:spLocks noGrp="1"/>
          </p:cNvSpPr>
          <p:nvPr>
            <p:ph type="pic" idx="2"/>
          </p:nvPr>
        </p:nvSpPr>
        <p:spPr>
          <a:xfrm>
            <a:off x="381001" y="1592263"/>
            <a:ext cx="5636551" cy="2383394"/>
          </a:xfrm>
          <a:prstGeom prst="rect">
            <a:avLst/>
          </a:prstGeom>
          <a:noFill/>
          <a:ln>
            <a:noFill/>
          </a:ln>
        </p:spPr>
        <p:txBody>
          <a:bodyPr/>
          <a:lstStyle/>
          <a:p>
            <a:endParaRPr lang="en-CA"/>
          </a:p>
        </p:txBody>
      </p:sp>
      <p:sp>
        <p:nvSpPr>
          <p:cNvPr id="1786" name="Google Shape;1786;p107"/>
          <p:cNvSpPr>
            <a:spLocks noGrp="1"/>
          </p:cNvSpPr>
          <p:nvPr>
            <p:ph type="pic" idx="3"/>
          </p:nvPr>
        </p:nvSpPr>
        <p:spPr>
          <a:xfrm>
            <a:off x="381001" y="4106306"/>
            <a:ext cx="2745867" cy="2383393"/>
          </a:xfrm>
          <a:prstGeom prst="rect">
            <a:avLst/>
          </a:prstGeom>
          <a:noFill/>
          <a:ln>
            <a:noFill/>
          </a:ln>
        </p:spPr>
        <p:txBody>
          <a:bodyPr/>
          <a:lstStyle/>
          <a:p>
            <a:endParaRPr lang="en-CA"/>
          </a:p>
        </p:txBody>
      </p:sp>
      <p:sp>
        <p:nvSpPr>
          <p:cNvPr id="1787" name="Google Shape;1787;p107"/>
          <p:cNvSpPr>
            <a:spLocks noGrp="1"/>
          </p:cNvSpPr>
          <p:nvPr>
            <p:ph type="pic" idx="4"/>
          </p:nvPr>
        </p:nvSpPr>
        <p:spPr>
          <a:xfrm>
            <a:off x="3257519" y="4106307"/>
            <a:ext cx="2760033" cy="2383394"/>
          </a:xfrm>
          <a:prstGeom prst="rect">
            <a:avLst/>
          </a:prstGeom>
          <a:noFill/>
          <a:ln>
            <a:noFill/>
          </a:ln>
        </p:spPr>
        <p:txBody>
          <a:bodyPr/>
          <a:lstStyle/>
          <a:p>
            <a:endParaRPr lang="en-CA"/>
          </a:p>
        </p:txBody>
      </p:sp>
      <p:sp>
        <p:nvSpPr>
          <p:cNvPr id="1788" name="Google Shape;1788;p107"/>
          <p:cNvSpPr>
            <a:spLocks noGrp="1"/>
          </p:cNvSpPr>
          <p:nvPr>
            <p:ph type="pic" idx="5"/>
          </p:nvPr>
        </p:nvSpPr>
        <p:spPr>
          <a:xfrm>
            <a:off x="6153351" y="1592263"/>
            <a:ext cx="5667174" cy="4897437"/>
          </a:xfrm>
          <a:prstGeom prst="rect">
            <a:avLst/>
          </a:prstGeom>
          <a:noFill/>
          <a:ln>
            <a:noFill/>
          </a:ln>
        </p:spPr>
        <p:txBody>
          <a:bodyPr/>
          <a:lstStyle/>
          <a:p>
            <a:endParaRPr lang="en-CA"/>
          </a:p>
        </p:txBody>
      </p:sp>
      <p:sp>
        <p:nvSpPr>
          <p:cNvPr id="1789" name="Google Shape;1789;p107"/>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0" name="Google Shape;1790;p107"/>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1" name="Google Shape;1791;p107"/>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showMasterSp="0" matchingName="3-Picture Grid">
  <p:cSld name="3-Picture Grid">
    <p:bg>
      <p:bgPr>
        <a:solidFill>
          <a:srgbClr val="FDFAEE"/>
        </a:solidFill>
        <a:effectLst/>
      </p:bgPr>
    </p:bg>
    <p:spTree>
      <p:nvGrpSpPr>
        <p:cNvPr id="1" name="Shape 1792"/>
        <p:cNvGrpSpPr/>
        <p:nvPr/>
      </p:nvGrpSpPr>
      <p:grpSpPr>
        <a:xfrm>
          <a:off x="0" y="0"/>
          <a:ext cx="0" cy="0"/>
          <a:chOff x="0" y="0"/>
          <a:chExt cx="0" cy="0"/>
        </a:xfrm>
      </p:grpSpPr>
      <p:sp>
        <p:nvSpPr>
          <p:cNvPr id="1793" name="Google Shape;1793;p108"/>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4" name="Google Shape;1794;p108"/>
          <p:cNvSpPr>
            <a:spLocks noGrp="1"/>
          </p:cNvSpPr>
          <p:nvPr>
            <p:ph type="pic" idx="2"/>
          </p:nvPr>
        </p:nvSpPr>
        <p:spPr>
          <a:xfrm>
            <a:off x="380999" y="360000"/>
            <a:ext cx="6975475" cy="6138000"/>
          </a:xfrm>
          <a:prstGeom prst="rect">
            <a:avLst/>
          </a:prstGeom>
          <a:noFill/>
          <a:ln>
            <a:noFill/>
          </a:ln>
        </p:spPr>
        <p:txBody>
          <a:bodyPr/>
          <a:lstStyle/>
          <a:p>
            <a:endParaRPr lang="en-CA"/>
          </a:p>
        </p:txBody>
      </p:sp>
      <p:sp>
        <p:nvSpPr>
          <p:cNvPr id="1795" name="Google Shape;1795;p108"/>
          <p:cNvSpPr>
            <a:spLocks noGrp="1"/>
          </p:cNvSpPr>
          <p:nvPr>
            <p:ph type="pic" idx="3"/>
          </p:nvPr>
        </p:nvSpPr>
        <p:spPr>
          <a:xfrm>
            <a:off x="7493961" y="360000"/>
            <a:ext cx="4326564" cy="3004201"/>
          </a:xfrm>
          <a:prstGeom prst="rect">
            <a:avLst/>
          </a:prstGeom>
          <a:noFill/>
          <a:ln>
            <a:noFill/>
          </a:ln>
        </p:spPr>
        <p:txBody>
          <a:bodyPr/>
          <a:lstStyle/>
          <a:p>
            <a:endParaRPr lang="en-CA"/>
          </a:p>
        </p:txBody>
      </p:sp>
      <p:sp>
        <p:nvSpPr>
          <p:cNvPr id="1796" name="Google Shape;1796;p108"/>
          <p:cNvSpPr>
            <a:spLocks noGrp="1"/>
          </p:cNvSpPr>
          <p:nvPr>
            <p:ph type="pic" idx="4"/>
          </p:nvPr>
        </p:nvSpPr>
        <p:spPr>
          <a:xfrm>
            <a:off x="7493961" y="3493799"/>
            <a:ext cx="4326564" cy="3004201"/>
          </a:xfrm>
          <a:prstGeom prst="rect">
            <a:avLst/>
          </a:prstGeom>
          <a:noFill/>
          <a:ln>
            <a:noFill/>
          </a:ln>
        </p:spPr>
        <p:txBody>
          <a:bodyPr/>
          <a:lstStyle/>
          <a:p>
            <a:endParaRPr lang="en-CA"/>
          </a:p>
        </p:txBody>
      </p:sp>
      <p:sp>
        <p:nvSpPr>
          <p:cNvPr id="1797" name="Google Shape;1797;p108"/>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8" name="Google Shape;1798;p108"/>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9" name="Google Shape;1799;p108"/>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showMasterSp="0" matchingName="4-Picture Grid (Portrait)">
  <p:cSld name="4-Picture Grid (Portrait)">
    <p:bg>
      <p:bgPr>
        <a:solidFill>
          <a:srgbClr val="FDFAEE"/>
        </a:solidFill>
        <a:effectLst/>
      </p:bgPr>
    </p:bg>
    <p:spTree>
      <p:nvGrpSpPr>
        <p:cNvPr id="1" name="Shape 1800"/>
        <p:cNvGrpSpPr/>
        <p:nvPr/>
      </p:nvGrpSpPr>
      <p:grpSpPr>
        <a:xfrm>
          <a:off x="0" y="0"/>
          <a:ext cx="0" cy="0"/>
          <a:chOff x="0" y="0"/>
          <a:chExt cx="0" cy="0"/>
        </a:xfrm>
      </p:grpSpPr>
      <p:sp>
        <p:nvSpPr>
          <p:cNvPr id="1801" name="Google Shape;1801;p109"/>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02" name="Google Shape;1802;p109"/>
          <p:cNvSpPr>
            <a:spLocks noGrp="1"/>
          </p:cNvSpPr>
          <p:nvPr>
            <p:ph type="pic" idx="2"/>
          </p:nvPr>
        </p:nvSpPr>
        <p:spPr>
          <a:xfrm>
            <a:off x="383458" y="360000"/>
            <a:ext cx="4195916" cy="6129700"/>
          </a:xfrm>
          <a:prstGeom prst="rect">
            <a:avLst/>
          </a:prstGeom>
          <a:noFill/>
          <a:ln>
            <a:noFill/>
          </a:ln>
        </p:spPr>
        <p:txBody>
          <a:bodyPr/>
          <a:lstStyle/>
          <a:p>
            <a:endParaRPr lang="en-CA"/>
          </a:p>
        </p:txBody>
      </p:sp>
      <p:sp>
        <p:nvSpPr>
          <p:cNvPr id="1803" name="Google Shape;1803;p109"/>
          <p:cNvSpPr>
            <a:spLocks noGrp="1"/>
          </p:cNvSpPr>
          <p:nvPr>
            <p:ph type="pic" idx="3"/>
          </p:nvPr>
        </p:nvSpPr>
        <p:spPr>
          <a:xfrm>
            <a:off x="4717229" y="360000"/>
            <a:ext cx="4212919" cy="3000050"/>
          </a:xfrm>
          <a:prstGeom prst="rect">
            <a:avLst/>
          </a:prstGeom>
          <a:noFill/>
          <a:ln>
            <a:noFill/>
          </a:ln>
        </p:spPr>
        <p:txBody>
          <a:bodyPr/>
          <a:lstStyle/>
          <a:p>
            <a:endParaRPr lang="en-CA"/>
          </a:p>
        </p:txBody>
      </p:sp>
      <p:sp>
        <p:nvSpPr>
          <p:cNvPr id="1804" name="Google Shape;1804;p109"/>
          <p:cNvSpPr>
            <a:spLocks noGrp="1"/>
          </p:cNvSpPr>
          <p:nvPr>
            <p:ph type="pic" idx="4"/>
          </p:nvPr>
        </p:nvSpPr>
        <p:spPr>
          <a:xfrm>
            <a:off x="9068003" y="360000"/>
            <a:ext cx="2740539" cy="3000050"/>
          </a:xfrm>
          <a:prstGeom prst="rect">
            <a:avLst/>
          </a:prstGeom>
          <a:noFill/>
          <a:ln>
            <a:noFill/>
          </a:ln>
        </p:spPr>
        <p:txBody>
          <a:bodyPr/>
          <a:lstStyle/>
          <a:p>
            <a:endParaRPr lang="en-CA"/>
          </a:p>
        </p:txBody>
      </p:sp>
      <p:sp>
        <p:nvSpPr>
          <p:cNvPr id="1805" name="Google Shape;1805;p109"/>
          <p:cNvSpPr>
            <a:spLocks noGrp="1"/>
          </p:cNvSpPr>
          <p:nvPr>
            <p:ph type="pic" idx="5"/>
          </p:nvPr>
        </p:nvSpPr>
        <p:spPr>
          <a:xfrm>
            <a:off x="4717229" y="3489650"/>
            <a:ext cx="7103296" cy="3000050"/>
          </a:xfrm>
          <a:prstGeom prst="rect">
            <a:avLst/>
          </a:prstGeom>
          <a:noFill/>
          <a:ln>
            <a:noFill/>
          </a:ln>
        </p:spPr>
        <p:txBody>
          <a:bodyPr/>
          <a:lstStyle/>
          <a:p>
            <a:endParaRPr lang="en-CA"/>
          </a:p>
        </p:txBody>
      </p:sp>
      <p:sp>
        <p:nvSpPr>
          <p:cNvPr id="1806" name="Google Shape;1806;p109"/>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07" name="Google Shape;1807;p109"/>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08" name="Google Shape;1808;p109"/>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showMasterSp="0" matchingName="4-Picture Grid (Landscape)">
  <p:cSld name="4-Picture Grid (Landscape)">
    <p:bg>
      <p:bgPr>
        <a:solidFill>
          <a:srgbClr val="FDFAEE"/>
        </a:solidFill>
        <a:effectLst/>
      </p:bgPr>
    </p:bg>
    <p:spTree>
      <p:nvGrpSpPr>
        <p:cNvPr id="1" name="Shape 1809"/>
        <p:cNvGrpSpPr/>
        <p:nvPr/>
      </p:nvGrpSpPr>
      <p:grpSpPr>
        <a:xfrm>
          <a:off x="0" y="0"/>
          <a:ext cx="0" cy="0"/>
          <a:chOff x="0" y="0"/>
          <a:chExt cx="0" cy="0"/>
        </a:xfrm>
      </p:grpSpPr>
      <p:sp>
        <p:nvSpPr>
          <p:cNvPr id="1810" name="Google Shape;1810;p110"/>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1" name="Google Shape;1811;p110"/>
          <p:cNvSpPr>
            <a:spLocks noGrp="1"/>
          </p:cNvSpPr>
          <p:nvPr>
            <p:ph type="pic" idx="2"/>
          </p:nvPr>
        </p:nvSpPr>
        <p:spPr>
          <a:xfrm>
            <a:off x="381000" y="360000"/>
            <a:ext cx="5636552" cy="3706670"/>
          </a:xfrm>
          <a:prstGeom prst="rect">
            <a:avLst/>
          </a:prstGeom>
          <a:noFill/>
          <a:ln>
            <a:noFill/>
          </a:ln>
        </p:spPr>
        <p:txBody>
          <a:bodyPr/>
          <a:lstStyle/>
          <a:p>
            <a:endParaRPr lang="en-CA"/>
          </a:p>
        </p:txBody>
      </p:sp>
      <p:sp>
        <p:nvSpPr>
          <p:cNvPr id="1812" name="Google Shape;1812;p110"/>
          <p:cNvSpPr>
            <a:spLocks noGrp="1"/>
          </p:cNvSpPr>
          <p:nvPr>
            <p:ph type="pic" idx="3"/>
          </p:nvPr>
        </p:nvSpPr>
        <p:spPr>
          <a:xfrm>
            <a:off x="381000" y="4196268"/>
            <a:ext cx="2745868" cy="2293431"/>
          </a:xfrm>
          <a:prstGeom prst="rect">
            <a:avLst/>
          </a:prstGeom>
          <a:noFill/>
          <a:ln>
            <a:noFill/>
          </a:ln>
        </p:spPr>
        <p:txBody>
          <a:bodyPr/>
          <a:lstStyle/>
          <a:p>
            <a:endParaRPr lang="en-CA"/>
          </a:p>
        </p:txBody>
      </p:sp>
      <p:sp>
        <p:nvSpPr>
          <p:cNvPr id="1813" name="Google Shape;1813;p110"/>
          <p:cNvSpPr>
            <a:spLocks noGrp="1"/>
          </p:cNvSpPr>
          <p:nvPr>
            <p:ph type="pic" idx="4"/>
          </p:nvPr>
        </p:nvSpPr>
        <p:spPr>
          <a:xfrm>
            <a:off x="3257519" y="4196269"/>
            <a:ext cx="2760033" cy="2293431"/>
          </a:xfrm>
          <a:prstGeom prst="rect">
            <a:avLst/>
          </a:prstGeom>
          <a:noFill/>
          <a:ln>
            <a:noFill/>
          </a:ln>
        </p:spPr>
        <p:txBody>
          <a:bodyPr/>
          <a:lstStyle/>
          <a:p>
            <a:endParaRPr lang="en-CA"/>
          </a:p>
        </p:txBody>
      </p:sp>
      <p:sp>
        <p:nvSpPr>
          <p:cNvPr id="1814" name="Google Shape;1814;p110"/>
          <p:cNvSpPr>
            <a:spLocks noGrp="1"/>
          </p:cNvSpPr>
          <p:nvPr>
            <p:ph type="pic" idx="5"/>
          </p:nvPr>
        </p:nvSpPr>
        <p:spPr>
          <a:xfrm>
            <a:off x="6153351" y="360001"/>
            <a:ext cx="5667174" cy="6129700"/>
          </a:xfrm>
          <a:prstGeom prst="rect">
            <a:avLst/>
          </a:prstGeom>
          <a:noFill/>
          <a:ln>
            <a:noFill/>
          </a:ln>
        </p:spPr>
        <p:txBody>
          <a:bodyPr/>
          <a:lstStyle/>
          <a:p>
            <a:endParaRPr lang="en-CA"/>
          </a:p>
        </p:txBody>
      </p:sp>
      <p:sp>
        <p:nvSpPr>
          <p:cNvPr id="1815" name="Google Shape;1815;p110"/>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6" name="Google Shape;1816;p110"/>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7" name="Google Shape;1817;p110"/>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showMasterSp="0" matchingName="Video">
  <p:cSld name="Video">
    <p:bg>
      <p:bgPr>
        <a:solidFill>
          <a:srgbClr val="FDFAEE"/>
        </a:solidFill>
        <a:effectLst/>
      </p:bgPr>
    </p:bg>
    <p:spTree>
      <p:nvGrpSpPr>
        <p:cNvPr id="1" name="Shape 1818"/>
        <p:cNvGrpSpPr/>
        <p:nvPr/>
      </p:nvGrpSpPr>
      <p:grpSpPr>
        <a:xfrm>
          <a:off x="0" y="0"/>
          <a:ext cx="0" cy="0"/>
          <a:chOff x="0" y="0"/>
          <a:chExt cx="0" cy="0"/>
        </a:xfrm>
      </p:grpSpPr>
      <p:sp>
        <p:nvSpPr>
          <p:cNvPr id="1819" name="Google Shape;1819;p111"/>
          <p:cNvSpPr>
            <a:spLocks noGrp="1"/>
          </p:cNvSpPr>
          <p:nvPr>
            <p:ph type="media" idx="2"/>
          </p:nvPr>
        </p:nvSpPr>
        <p:spPr>
          <a:xfrm>
            <a:off x="0" y="0"/>
            <a:ext cx="12192000" cy="6858000"/>
          </a:xfrm>
          <a:prstGeom prst="rect">
            <a:avLst/>
          </a:prstGeom>
          <a:noFill/>
          <a:ln>
            <a:noFill/>
          </a:ln>
        </p:spPr>
        <p:txBody>
          <a:bodyPr spcFirstLastPara="1" wrap="square" lIns="91425" tIns="45700" rIns="91425" bIns="45700" anchor="t" anchorCtr="0">
            <a:normAutofit/>
          </a:bodyPr>
          <a:lstStyle>
            <a:lvl1pPr marR="0" lvl="0" algn="l" rtl="0">
              <a:lnSpc>
                <a:spcPct val="110000"/>
              </a:lnSpc>
              <a:spcBef>
                <a:spcPts val="16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R="0" lvl="1" algn="l" rtl="0">
              <a:lnSpc>
                <a:spcPct val="110000"/>
              </a:lnSpc>
              <a:spcBef>
                <a:spcPts val="800"/>
              </a:spcBef>
              <a:spcAft>
                <a:spcPts val="0"/>
              </a:spcAft>
              <a:buClr>
                <a:schemeClr val="dk1"/>
              </a:buClr>
              <a:buSzPts val="1190"/>
              <a:buFont typeface="NTR"/>
              <a:buChar char="⚬"/>
              <a:defRPr sz="1400" b="0" i="0" u="none" strike="noStrike" cap="none">
                <a:solidFill>
                  <a:schemeClr val="dk1"/>
                </a:solidFill>
                <a:latin typeface="Arial"/>
                <a:ea typeface="Arial"/>
                <a:cs typeface="Arial"/>
                <a:sym typeface="Arial"/>
              </a:defRPr>
            </a:lvl2pPr>
            <a:lvl3pPr marR="0" lvl="2"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3pPr>
            <a:lvl4pPr marR="0" lvl="3"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4pPr>
            <a:lvl5pPr marR="0" lvl="4"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9pPr>
          </a:lstStyle>
          <a:p>
            <a:endParaRPr/>
          </a:p>
        </p:txBody>
      </p:sp>
      <p:sp>
        <p:nvSpPr>
          <p:cNvPr id="1820" name="Google Shape;1820;p111"/>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1" name="Google Shape;1821;p111"/>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2" name="Google Shape;1822;p111"/>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3" name="Google Shape;1823;p11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824"/>
        <p:cNvGrpSpPr/>
        <p:nvPr/>
      </p:nvGrpSpPr>
      <p:grpSpPr>
        <a:xfrm>
          <a:off x="0" y="0"/>
          <a:ext cx="0" cy="0"/>
          <a:chOff x="0" y="0"/>
          <a:chExt cx="0" cy="0"/>
        </a:xfrm>
      </p:grpSpPr>
      <p:sp>
        <p:nvSpPr>
          <p:cNvPr id="1825" name="Google Shape;1825;p112"/>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6" name="Google Shape;1826;p11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7" name="Google Shape;1827;p112"/>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8" name="Google Shape;1828;p11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matchingName="Blank - Defy Gravity">
  <p:cSld name="Blank - Defy Gravity">
    <p:spTree>
      <p:nvGrpSpPr>
        <p:cNvPr id="1" name="Shape 1829"/>
        <p:cNvGrpSpPr/>
        <p:nvPr/>
      </p:nvGrpSpPr>
      <p:grpSpPr>
        <a:xfrm>
          <a:off x="0" y="0"/>
          <a:ext cx="0" cy="0"/>
          <a:chOff x="0" y="0"/>
          <a:chExt cx="0" cy="0"/>
        </a:xfrm>
      </p:grpSpPr>
      <p:sp>
        <p:nvSpPr>
          <p:cNvPr id="1830" name="Google Shape;1830;p113"/>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831" name="Google Shape;1831;p113"/>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1832" name="Google Shape;1832;p113"/>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3" name="Google Shape;1833;p113"/>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4" name="Google Shape;1834;p113"/>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solidFill>
          <a:srgbClr val="FDFAEE"/>
        </a:solidFill>
        <a:effectLst/>
      </p:bgPr>
    </p:bg>
    <p:spTree>
      <p:nvGrpSpPr>
        <p:cNvPr id="1" name="Shape 29"/>
        <p:cNvGrpSpPr/>
        <p:nvPr/>
      </p:nvGrpSpPr>
      <p:grpSpPr>
        <a:xfrm>
          <a:off x="0" y="0"/>
          <a:ext cx="0" cy="0"/>
          <a:chOff x="0" y="0"/>
          <a:chExt cx="0" cy="0"/>
        </a:xfrm>
      </p:grpSpPr>
      <p:sp>
        <p:nvSpPr>
          <p:cNvPr id="30" name="Google Shape;30;p18"/>
          <p:cNvSpPr/>
          <p:nvPr/>
        </p:nvSpPr>
        <p:spPr>
          <a:xfrm rot="10800000" flipH="1">
            <a:off x="-1" y="0"/>
            <a:ext cx="12191999" cy="6858000"/>
          </a:xfrm>
          <a:prstGeom prst="rect">
            <a:avLst/>
          </a:prstGeom>
          <a:gradFill>
            <a:gsLst>
              <a:gs pos="0">
                <a:srgbClr val="000000">
                  <a:alpha val="14509"/>
                </a:srgbClr>
              </a:gs>
              <a:gs pos="78000">
                <a:srgbClr val="000000">
                  <a:alpha val="14509"/>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 name="Google Shape;31;p18"/>
          <p:cNvSpPr txBox="1">
            <a:spLocks noGrp="1"/>
          </p:cNvSpPr>
          <p:nvPr>
            <p:ph type="ctrTitle"/>
          </p:nvPr>
        </p:nvSpPr>
        <p:spPr>
          <a:xfrm>
            <a:off x="377825" y="441324"/>
            <a:ext cx="10000457"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3200"/>
              <a:buFont typeface="Arial"/>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8"/>
          <p:cNvSpPr txBox="1">
            <a:spLocks noGrp="1"/>
          </p:cNvSpPr>
          <p:nvPr>
            <p:ph type="subTitle" idx="1"/>
          </p:nvPr>
        </p:nvSpPr>
        <p:spPr>
          <a:xfrm>
            <a:off x="381000" y="2170153"/>
            <a:ext cx="3571875" cy="1906919"/>
          </a:xfrm>
          <a:prstGeom prst="rect">
            <a:avLst/>
          </a:prstGeom>
          <a:noFill/>
          <a:ln w="38100" cap="flat" cmpd="sng">
            <a:solidFill>
              <a:schemeClr val="lt1"/>
            </a:solidFill>
            <a:prstDash val="solid"/>
            <a:round/>
            <a:headEnd type="none" w="sm" len="sm"/>
            <a:tailEnd type="none" w="sm" len="sm"/>
          </a:ln>
        </p:spPr>
        <p:txBody>
          <a:bodyPr spcFirstLastPara="1" wrap="square" lIns="91425" tIns="183600" rIns="90000" bIns="45700" anchor="t" anchorCtr="0">
            <a:noAutofit/>
          </a:bodyPr>
          <a:lstStyle>
            <a:lvl1pPr lvl="0" algn="l">
              <a:lnSpc>
                <a:spcPct val="110000"/>
              </a:lnSpc>
              <a:spcBef>
                <a:spcPts val="1600"/>
              </a:spcBef>
              <a:spcAft>
                <a:spcPts val="0"/>
              </a:spcAft>
              <a:buClr>
                <a:schemeClr val="lt1"/>
              </a:buClr>
              <a:buSzPts val="1400"/>
              <a:buNone/>
              <a:defRPr sz="1400">
                <a:solidFill>
                  <a:schemeClr val="lt1"/>
                </a:solidFill>
              </a:defRPr>
            </a:lvl1pPr>
            <a:lvl2pPr lvl="1" algn="l">
              <a:lnSpc>
                <a:spcPct val="110000"/>
              </a:lnSpc>
              <a:spcBef>
                <a:spcPts val="800"/>
              </a:spcBef>
              <a:spcAft>
                <a:spcPts val="0"/>
              </a:spcAft>
              <a:buClr>
                <a:schemeClr val="lt1"/>
              </a:buClr>
              <a:buSzPts val="1190"/>
              <a:buNone/>
              <a:defRPr sz="1400"/>
            </a:lvl2pPr>
            <a:lvl3pPr lvl="2" algn="l">
              <a:lnSpc>
                <a:spcPct val="110000"/>
              </a:lnSpc>
              <a:spcBef>
                <a:spcPts val="500"/>
              </a:spcBef>
              <a:spcAft>
                <a:spcPts val="0"/>
              </a:spcAft>
              <a:buClr>
                <a:schemeClr val="lt1"/>
              </a:buClr>
              <a:buSzPts val="1400"/>
              <a:buNone/>
              <a:defRPr sz="1400"/>
            </a:lvl3pPr>
            <a:lvl4pPr lvl="3" algn="l">
              <a:lnSpc>
                <a:spcPct val="110000"/>
              </a:lnSpc>
              <a:spcBef>
                <a:spcPts val="500"/>
              </a:spcBef>
              <a:spcAft>
                <a:spcPts val="0"/>
              </a:spcAft>
              <a:buClr>
                <a:schemeClr val="lt1"/>
              </a:buClr>
              <a:buSzPts val="1400"/>
              <a:buNone/>
              <a:defRPr sz="1400"/>
            </a:lvl4pPr>
            <a:lvl5pPr lvl="4" algn="l">
              <a:lnSpc>
                <a:spcPct val="110000"/>
              </a:lnSpc>
              <a:spcBef>
                <a:spcPts val="500"/>
              </a:spcBef>
              <a:spcAft>
                <a:spcPts val="0"/>
              </a:spcAft>
              <a:buClr>
                <a:schemeClr val="lt1"/>
              </a:buClr>
              <a:buSzPts val="1400"/>
              <a:buNone/>
              <a:defRPr sz="1400"/>
            </a:lvl5pPr>
            <a:lvl6pPr lvl="5" algn="l">
              <a:lnSpc>
                <a:spcPct val="90000"/>
              </a:lnSpc>
              <a:spcBef>
                <a:spcPts val="500"/>
              </a:spcBef>
              <a:spcAft>
                <a:spcPts val="0"/>
              </a:spcAft>
              <a:buClr>
                <a:schemeClr val="lt1"/>
              </a:buClr>
              <a:buSzPts val="1400"/>
              <a:buNone/>
              <a:defRPr sz="1400"/>
            </a:lvl6pPr>
            <a:lvl7pPr lvl="6" algn="l">
              <a:lnSpc>
                <a:spcPct val="90000"/>
              </a:lnSpc>
              <a:spcBef>
                <a:spcPts val="500"/>
              </a:spcBef>
              <a:spcAft>
                <a:spcPts val="0"/>
              </a:spcAft>
              <a:buClr>
                <a:schemeClr val="lt1"/>
              </a:buClr>
              <a:buSzPts val="1400"/>
              <a:buNone/>
              <a:defRPr sz="1400"/>
            </a:lvl7pPr>
            <a:lvl8pPr lvl="7" algn="l">
              <a:lnSpc>
                <a:spcPct val="90000"/>
              </a:lnSpc>
              <a:spcBef>
                <a:spcPts val="500"/>
              </a:spcBef>
              <a:spcAft>
                <a:spcPts val="0"/>
              </a:spcAft>
              <a:buClr>
                <a:schemeClr val="lt1"/>
              </a:buClr>
              <a:buSzPts val="1400"/>
              <a:buNone/>
              <a:defRPr sz="1400"/>
            </a:lvl8pPr>
            <a:lvl9pPr lvl="8" algn="l">
              <a:lnSpc>
                <a:spcPct val="90000"/>
              </a:lnSpc>
              <a:spcBef>
                <a:spcPts val="500"/>
              </a:spcBef>
              <a:spcAft>
                <a:spcPts val="0"/>
              </a:spcAft>
              <a:buClr>
                <a:schemeClr val="lt1"/>
              </a:buClr>
              <a:buSzPts val="1400"/>
              <a:buNone/>
              <a:defRPr sz="1400"/>
            </a:lvl9pPr>
          </a:lstStyle>
          <a:p>
            <a:endParaRPr/>
          </a:p>
        </p:txBody>
      </p:sp>
      <p:sp>
        <p:nvSpPr>
          <p:cNvPr id="33" name="Google Shape;33;p18"/>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8"/>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8"/>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36" name="Google Shape;36;p18"/>
          <p:cNvPicPr preferRelativeResize="0"/>
          <p:nvPr/>
        </p:nvPicPr>
        <p:blipFill rotWithShape="1">
          <a:blip r:embed="rId2">
            <a:alphaModFix/>
          </a:blip>
          <a:srcRect/>
          <a:stretch/>
        </p:blipFill>
        <p:spPr>
          <a:xfrm>
            <a:off x="450849" y="5924550"/>
            <a:ext cx="1594639" cy="583405"/>
          </a:xfrm>
          <a:prstGeom prst="rect">
            <a:avLst/>
          </a:prstGeom>
          <a:noFill/>
          <a:ln>
            <a:noFill/>
          </a:ln>
        </p:spPr>
      </p:pic>
      <p:pic>
        <p:nvPicPr>
          <p:cNvPr id="37" name="Google Shape;37;p18"/>
          <p:cNvPicPr preferRelativeResize="0"/>
          <p:nvPr/>
        </p:nvPicPr>
        <p:blipFill rotWithShape="1">
          <a:blip r:embed="rId3">
            <a:alphaModFix/>
          </a:blip>
          <a:srcRect/>
          <a:stretch/>
        </p:blipFill>
        <p:spPr>
          <a:xfrm>
            <a:off x="10780265" y="5944561"/>
            <a:ext cx="980558" cy="52065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80"/>
        <p:cNvGrpSpPr/>
        <p:nvPr/>
      </p:nvGrpSpPr>
      <p:grpSpPr>
        <a:xfrm>
          <a:off x="0" y="0"/>
          <a:ext cx="0" cy="0"/>
          <a:chOff x="0" y="0"/>
          <a:chExt cx="0" cy="0"/>
        </a:xfrm>
      </p:grpSpPr>
      <p:sp>
        <p:nvSpPr>
          <p:cNvPr id="181" name="Google Shape;181;p36"/>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 name="Google Shape;182;p36"/>
          <p:cNvSpPr txBox="1">
            <a:spLocks noGrp="1"/>
          </p:cNvSpPr>
          <p:nvPr>
            <p:ph type="body" idx="1"/>
          </p:nvPr>
        </p:nvSpPr>
        <p:spPr>
          <a:xfrm>
            <a:off x="381002" y="1592263"/>
            <a:ext cx="5002212" cy="389819"/>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sz="1400" b="1">
                <a:solidFill>
                  <a:schemeClr val="accent5"/>
                </a:solidFill>
              </a:defRPr>
            </a:lvl1pPr>
            <a:lvl2pPr marL="914400" lvl="1" indent="-228600" algn="l">
              <a:lnSpc>
                <a:spcPct val="110000"/>
              </a:lnSpc>
              <a:spcBef>
                <a:spcPts val="800"/>
              </a:spcBef>
              <a:spcAft>
                <a:spcPts val="0"/>
              </a:spcAft>
              <a:buClr>
                <a:schemeClr val="dk1"/>
              </a:buClr>
              <a:buSzPts val="1700"/>
              <a:buNone/>
              <a:defRPr sz="2000" b="1"/>
            </a:lvl2pPr>
            <a:lvl3pPr marL="1371600" lvl="2" indent="-228600" algn="l">
              <a:lnSpc>
                <a:spcPct val="110000"/>
              </a:lnSpc>
              <a:spcBef>
                <a:spcPts val="500"/>
              </a:spcBef>
              <a:spcAft>
                <a:spcPts val="0"/>
              </a:spcAft>
              <a:buClr>
                <a:schemeClr val="dk1"/>
              </a:buClr>
              <a:buSzPts val="1800"/>
              <a:buNone/>
              <a:defRPr sz="1800" b="1"/>
            </a:lvl3pPr>
            <a:lvl4pPr marL="1828800" lvl="3" indent="-228600" algn="l">
              <a:lnSpc>
                <a:spcPct val="110000"/>
              </a:lnSpc>
              <a:spcBef>
                <a:spcPts val="500"/>
              </a:spcBef>
              <a:spcAft>
                <a:spcPts val="0"/>
              </a:spcAft>
              <a:buClr>
                <a:schemeClr val="dk1"/>
              </a:buClr>
              <a:buSzPts val="1600"/>
              <a:buNone/>
              <a:defRPr sz="1600" b="1"/>
            </a:lvl4pPr>
            <a:lvl5pPr marL="2286000" lvl="4" indent="-228600" algn="l">
              <a:lnSpc>
                <a:spcPct val="11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83" name="Google Shape;183;p36"/>
          <p:cNvSpPr txBox="1">
            <a:spLocks noGrp="1"/>
          </p:cNvSpPr>
          <p:nvPr>
            <p:ph type="body" idx="2"/>
          </p:nvPr>
        </p:nvSpPr>
        <p:spPr>
          <a:xfrm>
            <a:off x="381001" y="2163985"/>
            <a:ext cx="5002212" cy="360499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4" name="Google Shape;184;p36"/>
          <p:cNvSpPr txBox="1">
            <a:spLocks noGrp="1"/>
          </p:cNvSpPr>
          <p:nvPr>
            <p:ph type="body" idx="3"/>
          </p:nvPr>
        </p:nvSpPr>
        <p:spPr>
          <a:xfrm>
            <a:off x="6096000" y="1602670"/>
            <a:ext cx="5003800" cy="389819"/>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sz="1400" b="1">
                <a:solidFill>
                  <a:schemeClr val="accent5"/>
                </a:solidFill>
              </a:defRPr>
            </a:lvl1pPr>
            <a:lvl2pPr marL="914400" lvl="1" indent="-228600" algn="l">
              <a:lnSpc>
                <a:spcPct val="110000"/>
              </a:lnSpc>
              <a:spcBef>
                <a:spcPts val="800"/>
              </a:spcBef>
              <a:spcAft>
                <a:spcPts val="0"/>
              </a:spcAft>
              <a:buClr>
                <a:schemeClr val="dk1"/>
              </a:buClr>
              <a:buSzPts val="1700"/>
              <a:buNone/>
              <a:defRPr sz="2000" b="1"/>
            </a:lvl2pPr>
            <a:lvl3pPr marL="1371600" lvl="2" indent="-228600" algn="l">
              <a:lnSpc>
                <a:spcPct val="110000"/>
              </a:lnSpc>
              <a:spcBef>
                <a:spcPts val="500"/>
              </a:spcBef>
              <a:spcAft>
                <a:spcPts val="0"/>
              </a:spcAft>
              <a:buClr>
                <a:schemeClr val="dk1"/>
              </a:buClr>
              <a:buSzPts val="1800"/>
              <a:buNone/>
              <a:defRPr sz="1800" b="1"/>
            </a:lvl3pPr>
            <a:lvl4pPr marL="1828800" lvl="3" indent="-228600" algn="l">
              <a:lnSpc>
                <a:spcPct val="110000"/>
              </a:lnSpc>
              <a:spcBef>
                <a:spcPts val="500"/>
              </a:spcBef>
              <a:spcAft>
                <a:spcPts val="0"/>
              </a:spcAft>
              <a:buClr>
                <a:schemeClr val="dk1"/>
              </a:buClr>
              <a:buSzPts val="1600"/>
              <a:buNone/>
              <a:defRPr sz="1600" b="1"/>
            </a:lvl4pPr>
            <a:lvl5pPr marL="2286000" lvl="4" indent="-228600" algn="l">
              <a:lnSpc>
                <a:spcPct val="11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85" name="Google Shape;185;p36"/>
          <p:cNvSpPr txBox="1">
            <a:spLocks noGrp="1"/>
          </p:cNvSpPr>
          <p:nvPr>
            <p:ph type="body" idx="4"/>
          </p:nvPr>
        </p:nvSpPr>
        <p:spPr>
          <a:xfrm>
            <a:off x="6096000" y="2163985"/>
            <a:ext cx="5003800" cy="360499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6" name="Google Shape;186;p36"/>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7" name="Google Shape;187;p36"/>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8" name="Google Shape;188;p36"/>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89" name="Google Shape;189;p36"/>
          <p:cNvCxnSpPr/>
          <p:nvPr/>
        </p:nvCxnSpPr>
        <p:spPr>
          <a:xfrm>
            <a:off x="5733823"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ntent">
  <p:cSld name="Three Content">
    <p:spTree>
      <p:nvGrpSpPr>
        <p:cNvPr id="1" name="Shape 190"/>
        <p:cNvGrpSpPr/>
        <p:nvPr/>
      </p:nvGrpSpPr>
      <p:grpSpPr>
        <a:xfrm>
          <a:off x="0" y="0"/>
          <a:ext cx="0" cy="0"/>
          <a:chOff x="0" y="0"/>
          <a:chExt cx="0" cy="0"/>
        </a:xfrm>
      </p:grpSpPr>
      <p:sp>
        <p:nvSpPr>
          <p:cNvPr id="191" name="Google Shape;191;p37"/>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2" name="Google Shape;192;p37"/>
          <p:cNvSpPr txBox="1">
            <a:spLocks noGrp="1"/>
          </p:cNvSpPr>
          <p:nvPr>
            <p:ph type="body" idx="1"/>
          </p:nvPr>
        </p:nvSpPr>
        <p:spPr>
          <a:xfrm>
            <a:off x="381000" y="1592263"/>
            <a:ext cx="35718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3" name="Google Shape;193;p37"/>
          <p:cNvSpPr txBox="1">
            <a:spLocks noGrp="1"/>
          </p:cNvSpPr>
          <p:nvPr>
            <p:ph type="body" idx="2"/>
          </p:nvPr>
        </p:nvSpPr>
        <p:spPr>
          <a:xfrm>
            <a:off x="4308497" y="1592263"/>
            <a:ext cx="3575004"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4" name="Google Shape;194;p37"/>
          <p:cNvSpPr txBox="1">
            <a:spLocks noGrp="1"/>
          </p:cNvSpPr>
          <p:nvPr>
            <p:ph type="body" idx="3"/>
          </p:nvPr>
        </p:nvSpPr>
        <p:spPr>
          <a:xfrm>
            <a:off x="8239124" y="1592263"/>
            <a:ext cx="35718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5" name="Google Shape;195;p37"/>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6" name="Google Shape;196;p37"/>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7" name="Google Shape;197;p37"/>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98" name="Google Shape;198;p37"/>
          <p:cNvCxnSpPr/>
          <p:nvPr/>
        </p:nvCxnSpPr>
        <p:spPr>
          <a:xfrm>
            <a:off x="4130686" y="1592263"/>
            <a:ext cx="0" cy="4176712"/>
          </a:xfrm>
          <a:prstGeom prst="straightConnector1">
            <a:avLst/>
          </a:prstGeom>
          <a:noFill/>
          <a:ln w="9525" cap="flat" cmpd="sng">
            <a:solidFill>
              <a:schemeClr val="dk1"/>
            </a:solidFill>
            <a:prstDash val="solid"/>
            <a:miter lim="800000"/>
            <a:headEnd type="none" w="sm" len="sm"/>
            <a:tailEnd type="none" w="sm" len="sm"/>
          </a:ln>
        </p:spPr>
      </p:cxnSp>
      <p:cxnSp>
        <p:nvCxnSpPr>
          <p:cNvPr id="199" name="Google Shape;199;p37"/>
          <p:cNvCxnSpPr/>
          <p:nvPr/>
        </p:nvCxnSpPr>
        <p:spPr>
          <a:xfrm>
            <a:off x="8061312"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omparison (Three Columns)">
  <p:cSld name="Comparison (Three Columns)">
    <p:spTree>
      <p:nvGrpSpPr>
        <p:cNvPr id="1" name="Shape 200"/>
        <p:cNvGrpSpPr/>
        <p:nvPr/>
      </p:nvGrpSpPr>
      <p:grpSpPr>
        <a:xfrm>
          <a:off x="0" y="0"/>
          <a:ext cx="0" cy="0"/>
          <a:chOff x="0" y="0"/>
          <a:chExt cx="0" cy="0"/>
        </a:xfrm>
      </p:grpSpPr>
      <p:sp>
        <p:nvSpPr>
          <p:cNvPr id="201" name="Google Shape;201;p38"/>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2" name="Google Shape;202;p38"/>
          <p:cNvSpPr txBox="1">
            <a:spLocks noGrp="1"/>
          </p:cNvSpPr>
          <p:nvPr>
            <p:ph type="body" idx="1"/>
          </p:nvPr>
        </p:nvSpPr>
        <p:spPr>
          <a:xfrm>
            <a:off x="381001" y="1592263"/>
            <a:ext cx="357187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3" name="Google Shape;203;p38"/>
          <p:cNvSpPr txBox="1">
            <a:spLocks noGrp="1"/>
          </p:cNvSpPr>
          <p:nvPr>
            <p:ph type="body" idx="2"/>
          </p:nvPr>
        </p:nvSpPr>
        <p:spPr>
          <a:xfrm>
            <a:off x="381000" y="2145967"/>
            <a:ext cx="3571873"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4" name="Google Shape;204;p38"/>
          <p:cNvSpPr txBox="1">
            <a:spLocks noGrp="1"/>
          </p:cNvSpPr>
          <p:nvPr>
            <p:ph type="body" idx="3"/>
          </p:nvPr>
        </p:nvSpPr>
        <p:spPr>
          <a:xfrm>
            <a:off x="4308348" y="1592263"/>
            <a:ext cx="357530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5" name="Google Shape;205;p38"/>
          <p:cNvSpPr txBox="1">
            <a:spLocks noGrp="1"/>
          </p:cNvSpPr>
          <p:nvPr>
            <p:ph type="body" idx="4"/>
          </p:nvPr>
        </p:nvSpPr>
        <p:spPr>
          <a:xfrm>
            <a:off x="4308348" y="2145967"/>
            <a:ext cx="3575304"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6" name="Google Shape;206;p38"/>
          <p:cNvSpPr txBox="1">
            <a:spLocks noGrp="1"/>
          </p:cNvSpPr>
          <p:nvPr>
            <p:ph type="body" idx="5"/>
          </p:nvPr>
        </p:nvSpPr>
        <p:spPr>
          <a:xfrm>
            <a:off x="8235696" y="1592263"/>
            <a:ext cx="357530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7" name="Google Shape;207;p38"/>
          <p:cNvSpPr txBox="1">
            <a:spLocks noGrp="1"/>
          </p:cNvSpPr>
          <p:nvPr>
            <p:ph type="body" idx="6"/>
          </p:nvPr>
        </p:nvSpPr>
        <p:spPr>
          <a:xfrm>
            <a:off x="8235695" y="2145967"/>
            <a:ext cx="3575304"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8" name="Google Shape;208;p38"/>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9" name="Google Shape;209;p38"/>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0" name="Google Shape;210;p38"/>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211" name="Google Shape;211;p38"/>
          <p:cNvCxnSpPr/>
          <p:nvPr/>
        </p:nvCxnSpPr>
        <p:spPr>
          <a:xfrm>
            <a:off x="4130612" y="1592263"/>
            <a:ext cx="0" cy="4176712"/>
          </a:xfrm>
          <a:prstGeom prst="straightConnector1">
            <a:avLst/>
          </a:prstGeom>
          <a:noFill/>
          <a:ln w="9525" cap="flat" cmpd="sng">
            <a:solidFill>
              <a:schemeClr val="dk1"/>
            </a:solidFill>
            <a:prstDash val="solid"/>
            <a:miter lim="800000"/>
            <a:headEnd type="none" w="sm" len="sm"/>
            <a:tailEnd type="none" w="sm" len="sm"/>
          </a:ln>
        </p:spPr>
      </p:cxnSp>
      <p:cxnSp>
        <p:nvCxnSpPr>
          <p:cNvPr id="212" name="Google Shape;212;p38"/>
          <p:cNvCxnSpPr/>
          <p:nvPr/>
        </p:nvCxnSpPr>
        <p:spPr>
          <a:xfrm>
            <a:off x="8059674"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ontent with Picture">
  <p:cSld name="Content with Picture">
    <p:spTree>
      <p:nvGrpSpPr>
        <p:cNvPr id="1" name="Shape 213"/>
        <p:cNvGrpSpPr/>
        <p:nvPr/>
      </p:nvGrpSpPr>
      <p:grpSpPr>
        <a:xfrm>
          <a:off x="0" y="0"/>
          <a:ext cx="0" cy="0"/>
          <a:chOff x="0" y="0"/>
          <a:chExt cx="0" cy="0"/>
        </a:xfrm>
      </p:grpSpPr>
      <p:sp>
        <p:nvSpPr>
          <p:cNvPr id="214" name="Google Shape;214;p39"/>
          <p:cNvSpPr txBox="1">
            <a:spLocks noGrp="1"/>
          </p:cNvSpPr>
          <p:nvPr>
            <p:ph type="title"/>
          </p:nvPr>
        </p:nvSpPr>
        <p:spPr>
          <a:xfrm>
            <a:off x="381000" y="441325"/>
            <a:ext cx="6429375"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5" name="Google Shape;215;p39"/>
          <p:cNvSpPr txBox="1">
            <a:spLocks noGrp="1"/>
          </p:cNvSpPr>
          <p:nvPr>
            <p:ph type="body" idx="1"/>
          </p:nvPr>
        </p:nvSpPr>
        <p:spPr>
          <a:xfrm>
            <a:off x="381000" y="1592263"/>
            <a:ext cx="64293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6" name="Google Shape;216;p39"/>
          <p:cNvSpPr>
            <a:spLocks noGrp="1"/>
          </p:cNvSpPr>
          <p:nvPr>
            <p:ph type="pic" idx="2"/>
          </p:nvPr>
        </p:nvSpPr>
        <p:spPr>
          <a:xfrm>
            <a:off x="7524750" y="365126"/>
            <a:ext cx="4286250" cy="6129337"/>
          </a:xfrm>
          <a:prstGeom prst="rect">
            <a:avLst/>
          </a:prstGeom>
          <a:noFill/>
          <a:ln>
            <a:noFill/>
          </a:ln>
        </p:spPr>
        <p:txBody>
          <a:bodyPr/>
          <a:lstStyle/>
          <a:p>
            <a:endParaRPr lang="en-CA"/>
          </a:p>
        </p:txBody>
      </p:sp>
      <p:sp>
        <p:nvSpPr>
          <p:cNvPr id="217" name="Google Shape;217;p39"/>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8" name="Google Shape;218;p39"/>
          <p:cNvSpPr txBox="1">
            <a:spLocks noGrp="1"/>
          </p:cNvSpPr>
          <p:nvPr>
            <p:ph type="ftr" idx="11"/>
          </p:nvPr>
        </p:nvSpPr>
        <p:spPr>
          <a:xfrm>
            <a:off x="2524125" y="6229815"/>
            <a:ext cx="4286250"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39"/>
          <p:cNvSpPr txBox="1">
            <a:spLocks noGrp="1"/>
          </p:cNvSpPr>
          <p:nvPr>
            <p:ph type="sldNum" idx="12"/>
          </p:nvPr>
        </p:nvSpPr>
        <p:spPr>
          <a:xfrm>
            <a:off x="11454063" y="7026108"/>
            <a:ext cx="39592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ontent, Subhead with Picture">
  <p:cSld name="Content, Subhead with Picture">
    <p:spTree>
      <p:nvGrpSpPr>
        <p:cNvPr id="1" name="Shape 220"/>
        <p:cNvGrpSpPr/>
        <p:nvPr/>
      </p:nvGrpSpPr>
      <p:grpSpPr>
        <a:xfrm>
          <a:off x="0" y="0"/>
          <a:ext cx="0" cy="0"/>
          <a:chOff x="0" y="0"/>
          <a:chExt cx="0" cy="0"/>
        </a:xfrm>
      </p:grpSpPr>
      <p:sp>
        <p:nvSpPr>
          <p:cNvPr id="221" name="Google Shape;221;p40"/>
          <p:cNvSpPr txBox="1">
            <a:spLocks noGrp="1"/>
          </p:cNvSpPr>
          <p:nvPr>
            <p:ph type="title"/>
          </p:nvPr>
        </p:nvSpPr>
        <p:spPr>
          <a:xfrm>
            <a:off x="381000" y="441325"/>
            <a:ext cx="6429375"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2" name="Google Shape;222;p40"/>
          <p:cNvSpPr txBox="1">
            <a:spLocks noGrp="1"/>
          </p:cNvSpPr>
          <p:nvPr>
            <p:ph type="body" idx="1"/>
          </p:nvPr>
        </p:nvSpPr>
        <p:spPr>
          <a:xfrm>
            <a:off x="381000" y="1592263"/>
            <a:ext cx="64293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3" name="Google Shape;223;p40"/>
          <p:cNvSpPr txBox="1">
            <a:spLocks noGrp="1"/>
          </p:cNvSpPr>
          <p:nvPr>
            <p:ph type="body" idx="2"/>
          </p:nvPr>
        </p:nvSpPr>
        <p:spPr>
          <a:xfrm>
            <a:off x="381000" y="2145967"/>
            <a:ext cx="6429375"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4" name="Google Shape;224;p40"/>
          <p:cNvSpPr>
            <a:spLocks noGrp="1"/>
          </p:cNvSpPr>
          <p:nvPr>
            <p:ph type="pic" idx="3"/>
          </p:nvPr>
        </p:nvSpPr>
        <p:spPr>
          <a:xfrm>
            <a:off x="7524750" y="365126"/>
            <a:ext cx="4286250" cy="6129337"/>
          </a:xfrm>
          <a:prstGeom prst="rect">
            <a:avLst/>
          </a:prstGeom>
          <a:noFill/>
          <a:ln>
            <a:noFill/>
          </a:ln>
        </p:spPr>
        <p:txBody>
          <a:bodyPr/>
          <a:lstStyle/>
          <a:p>
            <a:endParaRPr lang="en-CA"/>
          </a:p>
        </p:txBody>
      </p:sp>
      <p:sp>
        <p:nvSpPr>
          <p:cNvPr id="225" name="Google Shape;225;p40"/>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6" name="Google Shape;226;p40"/>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7" name="Google Shape;227;p40"/>
          <p:cNvSpPr txBox="1">
            <a:spLocks noGrp="1"/>
          </p:cNvSpPr>
          <p:nvPr>
            <p:ph type="sldNum" idx="12"/>
          </p:nvPr>
        </p:nvSpPr>
        <p:spPr>
          <a:xfrm>
            <a:off x="11454063" y="7022233"/>
            <a:ext cx="39592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228"/>
        <p:cNvGrpSpPr/>
        <p:nvPr/>
      </p:nvGrpSpPr>
      <p:grpSpPr>
        <a:xfrm>
          <a:off x="0" y="0"/>
          <a:ext cx="0" cy="0"/>
          <a:chOff x="0" y="0"/>
          <a:chExt cx="0" cy="0"/>
        </a:xfrm>
      </p:grpSpPr>
      <p:sp>
        <p:nvSpPr>
          <p:cNvPr id="229" name="Google Shape;229;p41"/>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1"/>
          <p:cNvSpPr txBox="1">
            <a:spLocks noGrp="1"/>
          </p:cNvSpPr>
          <p:nvPr>
            <p:ph type="body" idx="1"/>
          </p:nvPr>
        </p:nvSpPr>
        <p:spPr>
          <a:xfrm>
            <a:off x="381000" y="1590676"/>
            <a:ext cx="6429375" cy="4178299"/>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1" name="Google Shape;231;p41"/>
          <p:cNvSpPr txBox="1">
            <a:spLocks noGrp="1"/>
          </p:cNvSpPr>
          <p:nvPr>
            <p:ph type="body" idx="2"/>
          </p:nvPr>
        </p:nvSpPr>
        <p:spPr>
          <a:xfrm>
            <a:off x="7524749" y="1590676"/>
            <a:ext cx="3575051" cy="4178300"/>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2" name="Google Shape;232;p41"/>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3" name="Google Shape;233;p41"/>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4" name="Google Shape;234;p41"/>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Picture with Caption">
  <p:cSld name="Picture with Caption">
    <p:bg>
      <p:bgPr>
        <a:solidFill>
          <a:srgbClr val="FDFAEE"/>
        </a:solidFill>
        <a:effectLst/>
      </p:bgPr>
    </p:bg>
    <p:spTree>
      <p:nvGrpSpPr>
        <p:cNvPr id="1" name="Shape 235"/>
        <p:cNvGrpSpPr/>
        <p:nvPr/>
      </p:nvGrpSpPr>
      <p:grpSpPr>
        <a:xfrm>
          <a:off x="0" y="0"/>
          <a:ext cx="0" cy="0"/>
          <a:chOff x="0" y="0"/>
          <a:chExt cx="0" cy="0"/>
        </a:xfrm>
      </p:grpSpPr>
      <p:sp>
        <p:nvSpPr>
          <p:cNvPr id="236" name="Google Shape;236;p42"/>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7" name="Google Shape;237;p42"/>
          <p:cNvSpPr>
            <a:spLocks noGrp="1"/>
          </p:cNvSpPr>
          <p:nvPr>
            <p:ph type="pic" idx="2"/>
          </p:nvPr>
        </p:nvSpPr>
        <p:spPr>
          <a:xfrm>
            <a:off x="381000" y="1592263"/>
            <a:ext cx="7143750" cy="4902200"/>
          </a:xfrm>
          <a:prstGeom prst="rect">
            <a:avLst/>
          </a:prstGeom>
          <a:noFill/>
          <a:ln>
            <a:noFill/>
          </a:ln>
        </p:spPr>
        <p:txBody>
          <a:bodyPr/>
          <a:lstStyle/>
          <a:p>
            <a:endParaRPr lang="en-CA"/>
          </a:p>
        </p:txBody>
      </p:sp>
      <p:sp>
        <p:nvSpPr>
          <p:cNvPr id="238" name="Google Shape;238;p42"/>
          <p:cNvSpPr txBox="1">
            <a:spLocks noGrp="1"/>
          </p:cNvSpPr>
          <p:nvPr>
            <p:ph type="body" idx="1"/>
          </p:nvPr>
        </p:nvSpPr>
        <p:spPr>
          <a:xfrm>
            <a:off x="8239124" y="1592264"/>
            <a:ext cx="3571875"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9" name="Google Shape;239;p4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0" name="Google Shape;240;p42"/>
          <p:cNvSpPr txBox="1">
            <a:spLocks noGrp="1"/>
          </p:cNvSpPr>
          <p:nvPr>
            <p:ph type="ftr" idx="11"/>
          </p:nvPr>
        </p:nvSpPr>
        <p:spPr>
          <a:xfrm>
            <a:off x="8239125" y="6229815"/>
            <a:ext cx="2860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1" name="Google Shape;241;p4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Picture, Subhead with Caption">
  <p:cSld name="Picture, Subhead with Caption">
    <p:bg>
      <p:bgPr>
        <a:solidFill>
          <a:srgbClr val="FDFAEE"/>
        </a:solidFill>
        <a:effectLst/>
      </p:bgPr>
    </p:bg>
    <p:spTree>
      <p:nvGrpSpPr>
        <p:cNvPr id="1" name="Shape 242"/>
        <p:cNvGrpSpPr/>
        <p:nvPr/>
      </p:nvGrpSpPr>
      <p:grpSpPr>
        <a:xfrm>
          <a:off x="0" y="0"/>
          <a:ext cx="0" cy="0"/>
          <a:chOff x="0" y="0"/>
          <a:chExt cx="0" cy="0"/>
        </a:xfrm>
      </p:grpSpPr>
      <p:sp>
        <p:nvSpPr>
          <p:cNvPr id="243" name="Google Shape;243;p43"/>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4" name="Google Shape;244;p43"/>
          <p:cNvSpPr>
            <a:spLocks noGrp="1"/>
          </p:cNvSpPr>
          <p:nvPr>
            <p:ph type="pic" idx="2"/>
          </p:nvPr>
        </p:nvSpPr>
        <p:spPr>
          <a:xfrm>
            <a:off x="381000" y="1592264"/>
            <a:ext cx="7143749" cy="4902199"/>
          </a:xfrm>
          <a:prstGeom prst="rect">
            <a:avLst/>
          </a:prstGeom>
          <a:noFill/>
          <a:ln>
            <a:noFill/>
          </a:ln>
        </p:spPr>
        <p:txBody>
          <a:bodyPr/>
          <a:lstStyle/>
          <a:p>
            <a:endParaRPr lang="en-CA"/>
          </a:p>
        </p:txBody>
      </p:sp>
      <p:sp>
        <p:nvSpPr>
          <p:cNvPr id="245" name="Google Shape;245;p43"/>
          <p:cNvSpPr txBox="1">
            <a:spLocks noGrp="1"/>
          </p:cNvSpPr>
          <p:nvPr>
            <p:ph type="body" idx="1"/>
          </p:nvPr>
        </p:nvSpPr>
        <p:spPr>
          <a:xfrm>
            <a:off x="8239124" y="1592264"/>
            <a:ext cx="35718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6" name="Google Shape;246;p43"/>
          <p:cNvSpPr txBox="1">
            <a:spLocks noGrp="1"/>
          </p:cNvSpPr>
          <p:nvPr>
            <p:ph type="body" idx="3"/>
          </p:nvPr>
        </p:nvSpPr>
        <p:spPr>
          <a:xfrm>
            <a:off x="8239125" y="2145967"/>
            <a:ext cx="3571874" cy="3623007"/>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7" name="Google Shape;247;p4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8" name="Google Shape;248;p43"/>
          <p:cNvSpPr txBox="1">
            <a:spLocks noGrp="1"/>
          </p:cNvSpPr>
          <p:nvPr>
            <p:ph type="ftr" idx="11"/>
          </p:nvPr>
        </p:nvSpPr>
        <p:spPr>
          <a:xfrm>
            <a:off x="8239125" y="6229815"/>
            <a:ext cx="2860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9" name="Google Shape;249;p4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ntent with Picture Grid">
  <p:cSld name="Content with Picture Grid">
    <p:spTree>
      <p:nvGrpSpPr>
        <p:cNvPr id="1" name="Shape 250"/>
        <p:cNvGrpSpPr/>
        <p:nvPr/>
      </p:nvGrpSpPr>
      <p:grpSpPr>
        <a:xfrm>
          <a:off x="0" y="0"/>
          <a:ext cx="0" cy="0"/>
          <a:chOff x="0" y="0"/>
          <a:chExt cx="0" cy="0"/>
        </a:xfrm>
      </p:grpSpPr>
      <p:sp>
        <p:nvSpPr>
          <p:cNvPr id="251" name="Google Shape;251;p44"/>
          <p:cNvSpPr txBox="1">
            <a:spLocks noGrp="1"/>
          </p:cNvSpPr>
          <p:nvPr>
            <p:ph type="title"/>
          </p:nvPr>
        </p:nvSpPr>
        <p:spPr>
          <a:xfrm>
            <a:off x="381000" y="441325"/>
            <a:ext cx="4991100"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2" name="Google Shape;252;p44"/>
          <p:cNvSpPr txBox="1">
            <a:spLocks noGrp="1"/>
          </p:cNvSpPr>
          <p:nvPr>
            <p:ph type="body" idx="1"/>
          </p:nvPr>
        </p:nvSpPr>
        <p:spPr>
          <a:xfrm>
            <a:off x="381001" y="1592263"/>
            <a:ext cx="4991100"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3" name="Google Shape;253;p44"/>
          <p:cNvSpPr>
            <a:spLocks noGrp="1"/>
          </p:cNvSpPr>
          <p:nvPr>
            <p:ph type="pic" idx="2"/>
          </p:nvPr>
        </p:nvSpPr>
        <p:spPr>
          <a:xfrm>
            <a:off x="6096000" y="1016000"/>
            <a:ext cx="2513301" cy="3235924"/>
          </a:xfrm>
          <a:prstGeom prst="rect">
            <a:avLst/>
          </a:prstGeom>
          <a:noFill/>
          <a:ln>
            <a:noFill/>
          </a:ln>
        </p:spPr>
        <p:txBody>
          <a:bodyPr/>
          <a:lstStyle/>
          <a:p>
            <a:endParaRPr lang="en-CA"/>
          </a:p>
        </p:txBody>
      </p:sp>
      <p:sp>
        <p:nvSpPr>
          <p:cNvPr id="254" name="Google Shape;254;p44"/>
          <p:cNvSpPr>
            <a:spLocks noGrp="1"/>
          </p:cNvSpPr>
          <p:nvPr>
            <p:ph type="pic" idx="3"/>
          </p:nvPr>
        </p:nvSpPr>
        <p:spPr>
          <a:xfrm>
            <a:off x="6096000" y="4379314"/>
            <a:ext cx="2513301" cy="2478686"/>
          </a:xfrm>
          <a:prstGeom prst="rect">
            <a:avLst/>
          </a:prstGeom>
          <a:noFill/>
          <a:ln>
            <a:noFill/>
          </a:ln>
        </p:spPr>
        <p:txBody>
          <a:bodyPr/>
          <a:lstStyle/>
          <a:p>
            <a:endParaRPr lang="en-CA"/>
          </a:p>
        </p:txBody>
      </p:sp>
      <p:sp>
        <p:nvSpPr>
          <p:cNvPr id="255" name="Google Shape;255;p44"/>
          <p:cNvSpPr>
            <a:spLocks noGrp="1"/>
          </p:cNvSpPr>
          <p:nvPr>
            <p:ph type="pic" idx="4"/>
          </p:nvPr>
        </p:nvSpPr>
        <p:spPr>
          <a:xfrm>
            <a:off x="8730961" y="0"/>
            <a:ext cx="2513301" cy="2478686"/>
          </a:xfrm>
          <a:prstGeom prst="rect">
            <a:avLst/>
          </a:prstGeom>
          <a:noFill/>
          <a:ln>
            <a:noFill/>
          </a:ln>
        </p:spPr>
        <p:txBody>
          <a:bodyPr/>
          <a:lstStyle/>
          <a:p>
            <a:endParaRPr lang="en-CA"/>
          </a:p>
        </p:txBody>
      </p:sp>
      <p:sp>
        <p:nvSpPr>
          <p:cNvPr id="256" name="Google Shape;256;p44"/>
          <p:cNvSpPr>
            <a:spLocks noGrp="1"/>
          </p:cNvSpPr>
          <p:nvPr>
            <p:ph type="pic" idx="5"/>
          </p:nvPr>
        </p:nvSpPr>
        <p:spPr>
          <a:xfrm>
            <a:off x="8730960" y="2603500"/>
            <a:ext cx="2513301" cy="3235924"/>
          </a:xfrm>
          <a:prstGeom prst="rect">
            <a:avLst/>
          </a:prstGeom>
          <a:noFill/>
          <a:ln>
            <a:noFill/>
          </a:ln>
        </p:spPr>
        <p:txBody>
          <a:bodyPr/>
          <a:lstStyle/>
          <a:p>
            <a:endParaRPr lang="en-CA"/>
          </a:p>
        </p:txBody>
      </p:sp>
      <p:sp>
        <p:nvSpPr>
          <p:cNvPr id="257" name="Google Shape;257;p4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8" name="Google Shape;258;p44"/>
          <p:cNvSpPr txBox="1">
            <a:spLocks noGrp="1"/>
          </p:cNvSpPr>
          <p:nvPr>
            <p:ph type="ftr" idx="11"/>
          </p:nvPr>
        </p:nvSpPr>
        <p:spPr>
          <a:xfrm>
            <a:off x="8730960" y="6229815"/>
            <a:ext cx="2368840"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4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Subhead with Picture Grid">
  <p:cSld name="Content, Subhead with Picture Grid">
    <p:spTree>
      <p:nvGrpSpPr>
        <p:cNvPr id="1" name="Shape 260"/>
        <p:cNvGrpSpPr/>
        <p:nvPr/>
      </p:nvGrpSpPr>
      <p:grpSpPr>
        <a:xfrm>
          <a:off x="0" y="0"/>
          <a:ext cx="0" cy="0"/>
          <a:chOff x="0" y="0"/>
          <a:chExt cx="0" cy="0"/>
        </a:xfrm>
      </p:grpSpPr>
      <p:sp>
        <p:nvSpPr>
          <p:cNvPr id="261" name="Google Shape;261;p45"/>
          <p:cNvSpPr txBox="1">
            <a:spLocks noGrp="1"/>
          </p:cNvSpPr>
          <p:nvPr>
            <p:ph type="title"/>
          </p:nvPr>
        </p:nvSpPr>
        <p:spPr>
          <a:xfrm>
            <a:off x="381000" y="441325"/>
            <a:ext cx="5003090"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2" name="Google Shape;262;p45"/>
          <p:cNvSpPr txBox="1">
            <a:spLocks noGrp="1"/>
          </p:cNvSpPr>
          <p:nvPr>
            <p:ph type="body" idx="1"/>
          </p:nvPr>
        </p:nvSpPr>
        <p:spPr>
          <a:xfrm>
            <a:off x="381000" y="1592263"/>
            <a:ext cx="5003091"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3" name="Google Shape;263;p45"/>
          <p:cNvSpPr txBox="1">
            <a:spLocks noGrp="1"/>
          </p:cNvSpPr>
          <p:nvPr>
            <p:ph type="body" idx="2"/>
          </p:nvPr>
        </p:nvSpPr>
        <p:spPr>
          <a:xfrm>
            <a:off x="381001" y="2145967"/>
            <a:ext cx="5003090"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4" name="Google Shape;264;p45"/>
          <p:cNvSpPr>
            <a:spLocks noGrp="1"/>
          </p:cNvSpPr>
          <p:nvPr>
            <p:ph type="pic" idx="3"/>
          </p:nvPr>
        </p:nvSpPr>
        <p:spPr>
          <a:xfrm>
            <a:off x="6096000" y="1016000"/>
            <a:ext cx="2513301" cy="3235924"/>
          </a:xfrm>
          <a:prstGeom prst="rect">
            <a:avLst/>
          </a:prstGeom>
          <a:noFill/>
          <a:ln>
            <a:noFill/>
          </a:ln>
        </p:spPr>
        <p:txBody>
          <a:bodyPr/>
          <a:lstStyle/>
          <a:p>
            <a:endParaRPr lang="en-CA"/>
          </a:p>
        </p:txBody>
      </p:sp>
      <p:sp>
        <p:nvSpPr>
          <p:cNvPr id="265" name="Google Shape;265;p45"/>
          <p:cNvSpPr>
            <a:spLocks noGrp="1"/>
          </p:cNvSpPr>
          <p:nvPr>
            <p:ph type="pic" idx="4"/>
          </p:nvPr>
        </p:nvSpPr>
        <p:spPr>
          <a:xfrm>
            <a:off x="6096000" y="4379314"/>
            <a:ext cx="2513301" cy="2478686"/>
          </a:xfrm>
          <a:prstGeom prst="rect">
            <a:avLst/>
          </a:prstGeom>
          <a:noFill/>
          <a:ln>
            <a:noFill/>
          </a:ln>
        </p:spPr>
        <p:txBody>
          <a:bodyPr/>
          <a:lstStyle/>
          <a:p>
            <a:endParaRPr lang="en-CA"/>
          </a:p>
        </p:txBody>
      </p:sp>
      <p:sp>
        <p:nvSpPr>
          <p:cNvPr id="266" name="Google Shape;266;p45"/>
          <p:cNvSpPr>
            <a:spLocks noGrp="1"/>
          </p:cNvSpPr>
          <p:nvPr>
            <p:ph type="pic" idx="5"/>
          </p:nvPr>
        </p:nvSpPr>
        <p:spPr>
          <a:xfrm>
            <a:off x="8730961" y="0"/>
            <a:ext cx="2513301" cy="2478686"/>
          </a:xfrm>
          <a:prstGeom prst="rect">
            <a:avLst/>
          </a:prstGeom>
          <a:noFill/>
          <a:ln>
            <a:noFill/>
          </a:ln>
        </p:spPr>
        <p:txBody>
          <a:bodyPr/>
          <a:lstStyle/>
          <a:p>
            <a:endParaRPr lang="en-CA"/>
          </a:p>
        </p:txBody>
      </p:sp>
      <p:sp>
        <p:nvSpPr>
          <p:cNvPr id="267" name="Google Shape;267;p45"/>
          <p:cNvSpPr>
            <a:spLocks noGrp="1"/>
          </p:cNvSpPr>
          <p:nvPr>
            <p:ph type="pic" idx="6"/>
          </p:nvPr>
        </p:nvSpPr>
        <p:spPr>
          <a:xfrm>
            <a:off x="8730960" y="2603500"/>
            <a:ext cx="2513301" cy="3235924"/>
          </a:xfrm>
          <a:prstGeom prst="rect">
            <a:avLst/>
          </a:prstGeom>
          <a:noFill/>
          <a:ln>
            <a:noFill/>
          </a:ln>
        </p:spPr>
        <p:txBody>
          <a:bodyPr/>
          <a:lstStyle/>
          <a:p>
            <a:endParaRPr lang="en-CA"/>
          </a:p>
        </p:txBody>
      </p:sp>
      <p:sp>
        <p:nvSpPr>
          <p:cNvPr id="268" name="Google Shape;268;p45"/>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9" name="Google Shape;269;p45"/>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0" name="Google Shape;270;p45"/>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Slide - 2">
  <p:cSld name="Title Slide - 2">
    <p:bg>
      <p:bgPr>
        <a:solidFill>
          <a:srgbClr val="FDFAEE"/>
        </a:solidFill>
        <a:effectLst/>
      </p:bgPr>
    </p:bg>
    <p:spTree>
      <p:nvGrpSpPr>
        <p:cNvPr id="1" name="Shape 38"/>
        <p:cNvGrpSpPr/>
        <p:nvPr/>
      </p:nvGrpSpPr>
      <p:grpSpPr>
        <a:xfrm>
          <a:off x="0" y="0"/>
          <a:ext cx="0" cy="0"/>
          <a:chOff x="0" y="0"/>
          <a:chExt cx="0" cy="0"/>
        </a:xfrm>
      </p:grpSpPr>
      <p:sp>
        <p:nvSpPr>
          <p:cNvPr id="39" name="Google Shape;39;p19"/>
          <p:cNvSpPr/>
          <p:nvPr/>
        </p:nvSpPr>
        <p:spPr>
          <a:xfrm rot="10800000" flipH="1">
            <a:off x="-1" y="-1"/>
            <a:ext cx="12191999" cy="3034146"/>
          </a:xfrm>
          <a:prstGeom prst="rect">
            <a:avLst/>
          </a:prstGeom>
          <a:gradFill>
            <a:gsLst>
              <a:gs pos="0">
                <a:srgbClr val="000000">
                  <a:alpha val="40000"/>
                </a:srgbClr>
              </a:gs>
              <a:gs pos="25000">
                <a:srgbClr val="000000">
                  <a:alpha val="40000"/>
                </a:srgbClr>
              </a:gs>
              <a:gs pos="60000">
                <a:srgbClr val="000000">
                  <a:alpha val="35294"/>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 name="Google Shape;40;p19"/>
          <p:cNvSpPr txBox="1">
            <a:spLocks noGrp="1"/>
          </p:cNvSpPr>
          <p:nvPr>
            <p:ph type="ctrTitle"/>
          </p:nvPr>
        </p:nvSpPr>
        <p:spPr>
          <a:xfrm>
            <a:off x="375503" y="441325"/>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3200"/>
              <a:buFont typeface="Arial"/>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9"/>
          <p:cNvSpPr txBox="1">
            <a:spLocks noGrp="1"/>
          </p:cNvSpPr>
          <p:nvPr>
            <p:ph type="body" idx="1"/>
          </p:nvPr>
        </p:nvSpPr>
        <p:spPr>
          <a:xfrm>
            <a:off x="375503" y="1688950"/>
            <a:ext cx="6434873"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2" name="Google Shape;42;p19"/>
          <p:cNvSpPr txBox="1">
            <a:spLocks noGrp="1"/>
          </p:cNvSpPr>
          <p:nvPr>
            <p:ph type="subTitle" idx="2"/>
          </p:nvPr>
        </p:nvSpPr>
        <p:spPr>
          <a:xfrm>
            <a:off x="8239125" y="611541"/>
            <a:ext cx="3577372"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lt1"/>
              </a:buClr>
              <a:buSzPts val="1400"/>
              <a:buNone/>
              <a:defRPr sz="1400" b="0" i="0">
                <a:solidFill>
                  <a:schemeClr val="lt1"/>
                </a:solidFill>
                <a:latin typeface="Arial"/>
                <a:ea typeface="Arial"/>
                <a:cs typeface="Arial"/>
                <a:sym typeface="Arial"/>
              </a:defRPr>
            </a:lvl1pPr>
            <a:lvl2pPr lvl="1" algn="ctr">
              <a:lnSpc>
                <a:spcPct val="110000"/>
              </a:lnSpc>
              <a:spcBef>
                <a:spcPts val="800"/>
              </a:spcBef>
              <a:spcAft>
                <a:spcPts val="0"/>
              </a:spcAft>
              <a:buClr>
                <a:schemeClr val="lt1"/>
              </a:buClr>
              <a:buSzPts val="1700"/>
              <a:buNone/>
              <a:defRPr sz="2000"/>
            </a:lvl2pPr>
            <a:lvl3pPr lvl="2" algn="ctr">
              <a:lnSpc>
                <a:spcPct val="110000"/>
              </a:lnSpc>
              <a:spcBef>
                <a:spcPts val="500"/>
              </a:spcBef>
              <a:spcAft>
                <a:spcPts val="0"/>
              </a:spcAft>
              <a:buClr>
                <a:schemeClr val="lt1"/>
              </a:buClr>
              <a:buSzPts val="1800"/>
              <a:buNone/>
              <a:defRPr sz="1800"/>
            </a:lvl3pPr>
            <a:lvl4pPr lvl="3" algn="ctr">
              <a:lnSpc>
                <a:spcPct val="110000"/>
              </a:lnSpc>
              <a:spcBef>
                <a:spcPts val="500"/>
              </a:spcBef>
              <a:spcAft>
                <a:spcPts val="0"/>
              </a:spcAft>
              <a:buClr>
                <a:schemeClr val="lt1"/>
              </a:buClr>
              <a:buSzPts val="1600"/>
              <a:buNone/>
              <a:defRPr sz="1600"/>
            </a:lvl4pPr>
            <a:lvl5pPr lvl="4" algn="ctr">
              <a:lnSpc>
                <a:spcPct val="11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pic>
        <p:nvPicPr>
          <p:cNvPr id="43" name="Google Shape;43;p19"/>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44" name="Google Shape;44;p19"/>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9"/>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19"/>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47" name="Google Shape;47;p19"/>
          <p:cNvPicPr preferRelativeResize="0"/>
          <p:nvPr/>
        </p:nvPicPr>
        <p:blipFill rotWithShape="1">
          <a:blip r:embed="rId3">
            <a:alphaModFix/>
          </a:blip>
          <a:srcRect/>
          <a:stretch/>
        </p:blipFill>
        <p:spPr>
          <a:xfrm>
            <a:off x="450849" y="5924550"/>
            <a:ext cx="1594639" cy="583405"/>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Images with Descriptions - 2">
  <p:cSld name="Images with Descriptions - 2">
    <p:spTree>
      <p:nvGrpSpPr>
        <p:cNvPr id="1" name="Shape 271"/>
        <p:cNvGrpSpPr/>
        <p:nvPr/>
      </p:nvGrpSpPr>
      <p:grpSpPr>
        <a:xfrm>
          <a:off x="0" y="0"/>
          <a:ext cx="0" cy="0"/>
          <a:chOff x="0" y="0"/>
          <a:chExt cx="0" cy="0"/>
        </a:xfrm>
      </p:grpSpPr>
      <p:sp>
        <p:nvSpPr>
          <p:cNvPr id="272" name="Google Shape;272;p46"/>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3" name="Google Shape;273;p46"/>
          <p:cNvSpPr>
            <a:spLocks noGrp="1"/>
          </p:cNvSpPr>
          <p:nvPr>
            <p:ph type="pic" idx="2"/>
          </p:nvPr>
        </p:nvSpPr>
        <p:spPr>
          <a:xfrm>
            <a:off x="422226" y="1592263"/>
            <a:ext cx="1137600" cy="1137600"/>
          </a:xfrm>
          <a:prstGeom prst="ellipse">
            <a:avLst/>
          </a:prstGeom>
          <a:noFill/>
          <a:ln>
            <a:noFill/>
          </a:ln>
        </p:spPr>
        <p:txBody>
          <a:bodyPr/>
          <a:lstStyle/>
          <a:p>
            <a:endParaRPr lang="en-CA"/>
          </a:p>
        </p:txBody>
      </p:sp>
      <p:sp>
        <p:nvSpPr>
          <p:cNvPr id="274" name="Google Shape;274;p46"/>
          <p:cNvSpPr txBox="1">
            <a:spLocks noGrp="1"/>
          </p:cNvSpPr>
          <p:nvPr>
            <p:ph type="body" idx="1"/>
          </p:nvPr>
        </p:nvSpPr>
        <p:spPr>
          <a:xfrm>
            <a:off x="1814500" y="1592262"/>
            <a:ext cx="3568714" cy="4176713"/>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5" name="Google Shape;275;p46"/>
          <p:cNvSpPr>
            <a:spLocks noGrp="1"/>
          </p:cNvSpPr>
          <p:nvPr>
            <p:ph type="pic" idx="3"/>
          </p:nvPr>
        </p:nvSpPr>
        <p:spPr>
          <a:xfrm>
            <a:off x="6428005" y="1592263"/>
            <a:ext cx="1137600" cy="1137600"/>
          </a:xfrm>
          <a:prstGeom prst="ellipse">
            <a:avLst/>
          </a:prstGeom>
          <a:noFill/>
          <a:ln>
            <a:noFill/>
          </a:ln>
        </p:spPr>
        <p:txBody>
          <a:bodyPr/>
          <a:lstStyle/>
          <a:p>
            <a:endParaRPr lang="en-CA"/>
          </a:p>
        </p:txBody>
      </p:sp>
      <p:sp>
        <p:nvSpPr>
          <p:cNvPr id="276" name="Google Shape;276;p46"/>
          <p:cNvSpPr txBox="1">
            <a:spLocks noGrp="1"/>
          </p:cNvSpPr>
          <p:nvPr>
            <p:ph type="body" idx="4"/>
          </p:nvPr>
        </p:nvSpPr>
        <p:spPr>
          <a:xfrm>
            <a:off x="7820279" y="1592263"/>
            <a:ext cx="3568714"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7" name="Google Shape;277;p46"/>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8" name="Google Shape;278;p46"/>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9" name="Google Shape;279;p46"/>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280" name="Google Shape;280;p46"/>
          <p:cNvCxnSpPr/>
          <p:nvPr/>
        </p:nvCxnSpPr>
        <p:spPr>
          <a:xfrm>
            <a:off x="6096000"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mages with Descriptions - 3">
  <p:cSld name="Images with Descriptions - 3">
    <p:spTree>
      <p:nvGrpSpPr>
        <p:cNvPr id="1" name="Shape 281"/>
        <p:cNvGrpSpPr/>
        <p:nvPr/>
      </p:nvGrpSpPr>
      <p:grpSpPr>
        <a:xfrm>
          <a:off x="0" y="0"/>
          <a:ext cx="0" cy="0"/>
          <a:chOff x="0" y="0"/>
          <a:chExt cx="0" cy="0"/>
        </a:xfrm>
      </p:grpSpPr>
      <p:sp>
        <p:nvSpPr>
          <p:cNvPr id="282" name="Google Shape;282;p47"/>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3" name="Google Shape;283;p47"/>
          <p:cNvSpPr>
            <a:spLocks noGrp="1"/>
          </p:cNvSpPr>
          <p:nvPr>
            <p:ph type="pic" idx="2"/>
          </p:nvPr>
        </p:nvSpPr>
        <p:spPr>
          <a:xfrm>
            <a:off x="893653" y="1592263"/>
            <a:ext cx="1137600" cy="1137600"/>
          </a:xfrm>
          <a:prstGeom prst="ellipse">
            <a:avLst/>
          </a:prstGeom>
          <a:noFill/>
          <a:ln>
            <a:noFill/>
          </a:ln>
        </p:spPr>
        <p:txBody>
          <a:bodyPr/>
          <a:lstStyle/>
          <a:p>
            <a:endParaRPr lang="en-CA"/>
          </a:p>
        </p:txBody>
      </p:sp>
      <p:sp>
        <p:nvSpPr>
          <p:cNvPr id="284" name="Google Shape;284;p47"/>
          <p:cNvSpPr txBox="1">
            <a:spLocks noGrp="1"/>
          </p:cNvSpPr>
          <p:nvPr>
            <p:ph type="body" idx="1"/>
          </p:nvPr>
        </p:nvSpPr>
        <p:spPr>
          <a:xfrm>
            <a:off x="893653" y="2921671"/>
            <a:ext cx="2855387"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5" name="Google Shape;285;p47"/>
          <p:cNvSpPr>
            <a:spLocks noGrp="1"/>
          </p:cNvSpPr>
          <p:nvPr>
            <p:ph type="pic" idx="3"/>
          </p:nvPr>
        </p:nvSpPr>
        <p:spPr>
          <a:xfrm>
            <a:off x="4434620" y="1592263"/>
            <a:ext cx="1137600" cy="1137600"/>
          </a:xfrm>
          <a:prstGeom prst="ellipse">
            <a:avLst/>
          </a:prstGeom>
          <a:noFill/>
          <a:ln>
            <a:noFill/>
          </a:ln>
        </p:spPr>
        <p:txBody>
          <a:bodyPr/>
          <a:lstStyle/>
          <a:p>
            <a:endParaRPr lang="en-CA"/>
          </a:p>
        </p:txBody>
      </p:sp>
      <p:sp>
        <p:nvSpPr>
          <p:cNvPr id="286" name="Google Shape;286;p47"/>
          <p:cNvSpPr txBox="1">
            <a:spLocks noGrp="1"/>
          </p:cNvSpPr>
          <p:nvPr>
            <p:ph type="body" idx="4"/>
          </p:nvPr>
        </p:nvSpPr>
        <p:spPr>
          <a:xfrm>
            <a:off x="4440238" y="2921671"/>
            <a:ext cx="2849769"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7" name="Google Shape;287;p47"/>
          <p:cNvSpPr>
            <a:spLocks noGrp="1"/>
          </p:cNvSpPr>
          <p:nvPr>
            <p:ph type="pic" idx="5"/>
          </p:nvPr>
        </p:nvSpPr>
        <p:spPr>
          <a:xfrm>
            <a:off x="7975587" y="1592263"/>
            <a:ext cx="1137600" cy="1137600"/>
          </a:xfrm>
          <a:prstGeom prst="ellipse">
            <a:avLst/>
          </a:prstGeom>
          <a:noFill/>
          <a:ln>
            <a:noFill/>
          </a:ln>
        </p:spPr>
        <p:txBody>
          <a:bodyPr/>
          <a:lstStyle/>
          <a:p>
            <a:endParaRPr lang="en-CA"/>
          </a:p>
        </p:txBody>
      </p:sp>
      <p:sp>
        <p:nvSpPr>
          <p:cNvPr id="288" name="Google Shape;288;p47"/>
          <p:cNvSpPr txBox="1">
            <a:spLocks noGrp="1"/>
          </p:cNvSpPr>
          <p:nvPr>
            <p:ph type="body" idx="6"/>
          </p:nvPr>
        </p:nvSpPr>
        <p:spPr>
          <a:xfrm>
            <a:off x="7975587" y="2921671"/>
            <a:ext cx="2855387"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9" name="Google Shape;289;p47"/>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0" name="Google Shape;290;p47"/>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1" name="Google Shape;291;p47"/>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292" name="Google Shape;292;p47"/>
          <p:cNvCxnSpPr/>
          <p:nvPr/>
        </p:nvCxnSpPr>
        <p:spPr>
          <a:xfrm>
            <a:off x="4099380" y="2996317"/>
            <a:ext cx="0" cy="2772658"/>
          </a:xfrm>
          <a:prstGeom prst="straightConnector1">
            <a:avLst/>
          </a:prstGeom>
          <a:noFill/>
          <a:ln w="9525" cap="flat" cmpd="sng">
            <a:solidFill>
              <a:schemeClr val="dk1"/>
            </a:solidFill>
            <a:prstDash val="solid"/>
            <a:miter lim="800000"/>
            <a:headEnd type="none" w="sm" len="sm"/>
            <a:tailEnd type="none" w="sm" len="sm"/>
          </a:ln>
        </p:spPr>
      </p:cxnSp>
      <p:cxnSp>
        <p:nvCxnSpPr>
          <p:cNvPr id="293" name="Google Shape;293;p47"/>
          <p:cNvCxnSpPr/>
          <p:nvPr/>
        </p:nvCxnSpPr>
        <p:spPr>
          <a:xfrm>
            <a:off x="7633533" y="2996317"/>
            <a:ext cx="0" cy="2772658"/>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mages with Descriptions - 4">
  <p:cSld name="Images with Descriptions - 4">
    <p:spTree>
      <p:nvGrpSpPr>
        <p:cNvPr id="1" name="Shape 294"/>
        <p:cNvGrpSpPr/>
        <p:nvPr/>
      </p:nvGrpSpPr>
      <p:grpSpPr>
        <a:xfrm>
          <a:off x="0" y="0"/>
          <a:ext cx="0" cy="0"/>
          <a:chOff x="0" y="0"/>
          <a:chExt cx="0" cy="0"/>
        </a:xfrm>
      </p:grpSpPr>
      <p:sp>
        <p:nvSpPr>
          <p:cNvPr id="295" name="Google Shape;295;p48"/>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6" name="Google Shape;296;p48"/>
          <p:cNvSpPr>
            <a:spLocks noGrp="1"/>
          </p:cNvSpPr>
          <p:nvPr>
            <p:ph type="pic" idx="2"/>
          </p:nvPr>
        </p:nvSpPr>
        <p:spPr>
          <a:xfrm>
            <a:off x="893653" y="1593274"/>
            <a:ext cx="1137600" cy="1137600"/>
          </a:xfrm>
          <a:prstGeom prst="ellipse">
            <a:avLst/>
          </a:prstGeom>
          <a:noFill/>
          <a:ln>
            <a:noFill/>
          </a:ln>
        </p:spPr>
        <p:txBody>
          <a:bodyPr/>
          <a:lstStyle/>
          <a:p>
            <a:endParaRPr lang="en-CA"/>
          </a:p>
        </p:txBody>
      </p:sp>
      <p:sp>
        <p:nvSpPr>
          <p:cNvPr id="297" name="Google Shape;297;p48"/>
          <p:cNvSpPr txBox="1">
            <a:spLocks noGrp="1"/>
          </p:cNvSpPr>
          <p:nvPr>
            <p:ph type="body" idx="1"/>
          </p:nvPr>
        </p:nvSpPr>
        <p:spPr>
          <a:xfrm>
            <a:off x="2285928" y="1603663"/>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8" name="Google Shape;298;p48"/>
          <p:cNvSpPr>
            <a:spLocks noGrp="1"/>
          </p:cNvSpPr>
          <p:nvPr>
            <p:ph type="pic" idx="3"/>
          </p:nvPr>
        </p:nvSpPr>
        <p:spPr>
          <a:xfrm>
            <a:off x="6426706" y="1593274"/>
            <a:ext cx="1137600" cy="1137600"/>
          </a:xfrm>
          <a:prstGeom prst="ellipse">
            <a:avLst/>
          </a:prstGeom>
          <a:noFill/>
          <a:ln>
            <a:noFill/>
          </a:ln>
        </p:spPr>
        <p:txBody>
          <a:bodyPr/>
          <a:lstStyle/>
          <a:p>
            <a:endParaRPr lang="en-CA"/>
          </a:p>
        </p:txBody>
      </p:sp>
      <p:sp>
        <p:nvSpPr>
          <p:cNvPr id="299" name="Google Shape;299;p48"/>
          <p:cNvSpPr txBox="1">
            <a:spLocks noGrp="1"/>
          </p:cNvSpPr>
          <p:nvPr>
            <p:ph type="body" idx="4"/>
          </p:nvPr>
        </p:nvSpPr>
        <p:spPr>
          <a:xfrm>
            <a:off x="7818981" y="1591731"/>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0" name="Google Shape;300;p48"/>
          <p:cNvSpPr>
            <a:spLocks noGrp="1"/>
          </p:cNvSpPr>
          <p:nvPr>
            <p:ph type="pic" idx="5"/>
          </p:nvPr>
        </p:nvSpPr>
        <p:spPr>
          <a:xfrm>
            <a:off x="893653" y="4003260"/>
            <a:ext cx="1137600" cy="1137600"/>
          </a:xfrm>
          <a:prstGeom prst="ellipse">
            <a:avLst/>
          </a:prstGeom>
          <a:noFill/>
          <a:ln>
            <a:noFill/>
          </a:ln>
        </p:spPr>
        <p:txBody>
          <a:bodyPr/>
          <a:lstStyle/>
          <a:p>
            <a:endParaRPr lang="en-CA"/>
          </a:p>
        </p:txBody>
      </p:sp>
      <p:sp>
        <p:nvSpPr>
          <p:cNvPr id="301" name="Google Shape;301;p48"/>
          <p:cNvSpPr txBox="1">
            <a:spLocks noGrp="1"/>
          </p:cNvSpPr>
          <p:nvPr>
            <p:ph type="body" idx="6"/>
          </p:nvPr>
        </p:nvSpPr>
        <p:spPr>
          <a:xfrm>
            <a:off x="2285928" y="4013649"/>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2" name="Google Shape;302;p48"/>
          <p:cNvSpPr>
            <a:spLocks noGrp="1"/>
          </p:cNvSpPr>
          <p:nvPr>
            <p:ph type="pic" idx="7"/>
          </p:nvPr>
        </p:nvSpPr>
        <p:spPr>
          <a:xfrm>
            <a:off x="6426706" y="4003260"/>
            <a:ext cx="1137600" cy="1137600"/>
          </a:xfrm>
          <a:prstGeom prst="ellipse">
            <a:avLst/>
          </a:prstGeom>
          <a:noFill/>
          <a:ln>
            <a:noFill/>
          </a:ln>
        </p:spPr>
        <p:txBody>
          <a:bodyPr/>
          <a:lstStyle/>
          <a:p>
            <a:endParaRPr lang="en-CA"/>
          </a:p>
        </p:txBody>
      </p:sp>
      <p:sp>
        <p:nvSpPr>
          <p:cNvPr id="303" name="Google Shape;303;p48"/>
          <p:cNvSpPr txBox="1">
            <a:spLocks noGrp="1"/>
          </p:cNvSpPr>
          <p:nvPr>
            <p:ph type="body" idx="8"/>
          </p:nvPr>
        </p:nvSpPr>
        <p:spPr>
          <a:xfrm>
            <a:off x="7818981" y="4001717"/>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4" name="Google Shape;304;p48"/>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5" name="Google Shape;305;p48"/>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6" name="Google Shape;306;p48"/>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307" name="Google Shape;307;p48"/>
          <p:cNvCxnSpPr/>
          <p:nvPr/>
        </p:nvCxnSpPr>
        <p:spPr>
          <a:xfrm>
            <a:off x="774503" y="3695202"/>
            <a:ext cx="10642995" cy="0"/>
          </a:xfrm>
          <a:prstGeom prst="straightConnector1">
            <a:avLst/>
          </a:prstGeom>
          <a:noFill/>
          <a:ln w="9525" cap="flat" cmpd="sng">
            <a:solidFill>
              <a:schemeClr val="dk1"/>
            </a:solidFill>
            <a:prstDash val="solid"/>
            <a:miter lim="800000"/>
            <a:headEnd type="none" w="sm" len="sm"/>
            <a:tailEnd type="none" w="sm" len="sm"/>
          </a:ln>
        </p:spPr>
      </p:cxnSp>
      <p:cxnSp>
        <p:nvCxnSpPr>
          <p:cNvPr id="308" name="Google Shape;308;p48"/>
          <p:cNvCxnSpPr/>
          <p:nvPr/>
        </p:nvCxnSpPr>
        <p:spPr>
          <a:xfrm>
            <a:off x="6096000" y="1592263"/>
            <a:ext cx="0" cy="4172476"/>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ontent with Quote">
  <p:cSld name="Content with Quote">
    <p:spTree>
      <p:nvGrpSpPr>
        <p:cNvPr id="1" name="Shape 309"/>
        <p:cNvGrpSpPr/>
        <p:nvPr/>
      </p:nvGrpSpPr>
      <p:grpSpPr>
        <a:xfrm>
          <a:off x="0" y="0"/>
          <a:ext cx="0" cy="0"/>
          <a:chOff x="0" y="0"/>
          <a:chExt cx="0" cy="0"/>
        </a:xfrm>
      </p:grpSpPr>
      <p:sp>
        <p:nvSpPr>
          <p:cNvPr id="310" name="Google Shape;310;p49"/>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1" name="Google Shape;311;p49"/>
          <p:cNvSpPr txBox="1">
            <a:spLocks noGrp="1"/>
          </p:cNvSpPr>
          <p:nvPr>
            <p:ph type="body" idx="1"/>
          </p:nvPr>
        </p:nvSpPr>
        <p:spPr>
          <a:xfrm>
            <a:off x="381000" y="1592263"/>
            <a:ext cx="6429371" cy="4176711"/>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2" name="Google Shape;312;p49"/>
          <p:cNvSpPr>
            <a:spLocks noGrp="1"/>
          </p:cNvSpPr>
          <p:nvPr>
            <p:ph type="pic" idx="2"/>
          </p:nvPr>
        </p:nvSpPr>
        <p:spPr>
          <a:xfrm>
            <a:off x="7840654" y="1596280"/>
            <a:ext cx="635047" cy="429087"/>
          </a:xfrm>
          <a:prstGeom prst="rect">
            <a:avLst/>
          </a:prstGeom>
          <a:noFill/>
          <a:ln>
            <a:noFill/>
          </a:ln>
        </p:spPr>
        <p:txBody>
          <a:bodyPr/>
          <a:lstStyle/>
          <a:p>
            <a:endParaRPr lang="en-CA"/>
          </a:p>
        </p:txBody>
      </p:sp>
      <p:sp>
        <p:nvSpPr>
          <p:cNvPr id="313" name="Google Shape;313;p49"/>
          <p:cNvSpPr txBox="1">
            <a:spLocks noGrp="1"/>
          </p:cNvSpPr>
          <p:nvPr>
            <p:ph type="body" idx="3"/>
          </p:nvPr>
        </p:nvSpPr>
        <p:spPr>
          <a:xfrm>
            <a:off x="7761326" y="2124222"/>
            <a:ext cx="3575050" cy="2598864"/>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1600"/>
              </a:spcBef>
              <a:spcAft>
                <a:spcPts val="0"/>
              </a:spcAft>
              <a:buClr>
                <a:schemeClr val="dk1"/>
              </a:buClr>
              <a:buSzPts val="2200"/>
              <a:buFont typeface="Arial"/>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4" name="Google Shape;314;p49"/>
          <p:cNvSpPr>
            <a:spLocks noGrp="1"/>
          </p:cNvSpPr>
          <p:nvPr>
            <p:ph type="pic" idx="4"/>
          </p:nvPr>
        </p:nvSpPr>
        <p:spPr>
          <a:xfrm>
            <a:off x="7818016" y="4888192"/>
            <a:ext cx="828000" cy="828000"/>
          </a:xfrm>
          <a:prstGeom prst="ellipse">
            <a:avLst/>
          </a:prstGeom>
          <a:noFill/>
          <a:ln>
            <a:noFill/>
          </a:ln>
        </p:spPr>
        <p:txBody>
          <a:bodyPr/>
          <a:lstStyle/>
          <a:p>
            <a:endParaRPr lang="en-CA"/>
          </a:p>
        </p:txBody>
      </p:sp>
      <p:sp>
        <p:nvSpPr>
          <p:cNvPr id="315" name="Google Shape;315;p49"/>
          <p:cNvSpPr txBox="1">
            <a:spLocks noGrp="1"/>
          </p:cNvSpPr>
          <p:nvPr>
            <p:ph type="body" idx="5"/>
          </p:nvPr>
        </p:nvSpPr>
        <p:spPr>
          <a:xfrm>
            <a:off x="8772314" y="5077459"/>
            <a:ext cx="256406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6" name="Google Shape;316;p49"/>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7" name="Google Shape;317;p49"/>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8" name="Google Shape;318;p49"/>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319" name="Google Shape;319;p49"/>
          <p:cNvCxnSpPr/>
          <p:nvPr/>
        </p:nvCxnSpPr>
        <p:spPr>
          <a:xfrm>
            <a:off x="7524750" y="1592264"/>
            <a:ext cx="0" cy="4176710"/>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ontent, Subhead with Quote">
  <p:cSld name="Content, Subhead with Quote">
    <p:spTree>
      <p:nvGrpSpPr>
        <p:cNvPr id="1" name="Shape 320"/>
        <p:cNvGrpSpPr/>
        <p:nvPr/>
      </p:nvGrpSpPr>
      <p:grpSpPr>
        <a:xfrm>
          <a:off x="0" y="0"/>
          <a:ext cx="0" cy="0"/>
          <a:chOff x="0" y="0"/>
          <a:chExt cx="0" cy="0"/>
        </a:xfrm>
      </p:grpSpPr>
      <p:sp>
        <p:nvSpPr>
          <p:cNvPr id="321" name="Google Shape;321;p50"/>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2" name="Google Shape;322;p50"/>
          <p:cNvSpPr txBox="1">
            <a:spLocks noGrp="1"/>
          </p:cNvSpPr>
          <p:nvPr>
            <p:ph type="body" idx="1"/>
          </p:nvPr>
        </p:nvSpPr>
        <p:spPr>
          <a:xfrm>
            <a:off x="381000" y="1592263"/>
            <a:ext cx="64293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3" name="Google Shape;323;p50"/>
          <p:cNvSpPr txBox="1">
            <a:spLocks noGrp="1"/>
          </p:cNvSpPr>
          <p:nvPr>
            <p:ph type="body" idx="2"/>
          </p:nvPr>
        </p:nvSpPr>
        <p:spPr>
          <a:xfrm>
            <a:off x="381000" y="2145967"/>
            <a:ext cx="6429375"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4" name="Google Shape;324;p50"/>
          <p:cNvSpPr>
            <a:spLocks noGrp="1"/>
          </p:cNvSpPr>
          <p:nvPr>
            <p:ph type="pic" idx="3"/>
          </p:nvPr>
        </p:nvSpPr>
        <p:spPr>
          <a:xfrm>
            <a:off x="7840654" y="1596280"/>
            <a:ext cx="635047" cy="429087"/>
          </a:xfrm>
          <a:prstGeom prst="rect">
            <a:avLst/>
          </a:prstGeom>
          <a:noFill/>
          <a:ln>
            <a:noFill/>
          </a:ln>
        </p:spPr>
        <p:txBody>
          <a:bodyPr/>
          <a:lstStyle/>
          <a:p>
            <a:endParaRPr lang="en-CA"/>
          </a:p>
        </p:txBody>
      </p:sp>
      <p:sp>
        <p:nvSpPr>
          <p:cNvPr id="325" name="Google Shape;325;p50"/>
          <p:cNvSpPr txBox="1">
            <a:spLocks noGrp="1"/>
          </p:cNvSpPr>
          <p:nvPr>
            <p:ph type="body" idx="4"/>
          </p:nvPr>
        </p:nvSpPr>
        <p:spPr>
          <a:xfrm>
            <a:off x="7761326" y="2124222"/>
            <a:ext cx="3575050" cy="2598864"/>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6" name="Google Shape;326;p50"/>
          <p:cNvSpPr>
            <a:spLocks noGrp="1"/>
          </p:cNvSpPr>
          <p:nvPr>
            <p:ph type="pic" idx="5"/>
          </p:nvPr>
        </p:nvSpPr>
        <p:spPr>
          <a:xfrm>
            <a:off x="7818016" y="4888192"/>
            <a:ext cx="828000" cy="828000"/>
          </a:xfrm>
          <a:prstGeom prst="ellipse">
            <a:avLst/>
          </a:prstGeom>
          <a:noFill/>
          <a:ln>
            <a:noFill/>
          </a:ln>
        </p:spPr>
        <p:txBody>
          <a:bodyPr/>
          <a:lstStyle/>
          <a:p>
            <a:endParaRPr lang="en-CA"/>
          </a:p>
        </p:txBody>
      </p:sp>
      <p:sp>
        <p:nvSpPr>
          <p:cNvPr id="327" name="Google Shape;327;p50"/>
          <p:cNvSpPr txBox="1">
            <a:spLocks noGrp="1"/>
          </p:cNvSpPr>
          <p:nvPr>
            <p:ph type="body" idx="6"/>
          </p:nvPr>
        </p:nvSpPr>
        <p:spPr>
          <a:xfrm>
            <a:off x="8772314" y="5077459"/>
            <a:ext cx="256406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8" name="Google Shape;328;p50"/>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9" name="Google Shape;329;p50"/>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0" name="Google Shape;330;p50"/>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331" name="Google Shape;331;p50"/>
          <p:cNvCxnSpPr/>
          <p:nvPr/>
        </p:nvCxnSpPr>
        <p:spPr>
          <a:xfrm>
            <a:off x="7524750" y="1592264"/>
            <a:ext cx="0" cy="4176710"/>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matchingName="Quote - Photo, Gradient Overlay">
  <p:cSld name="Quote - Photo, Gradient Overlay">
    <p:bg>
      <p:bgPr>
        <a:solidFill>
          <a:srgbClr val="FDFAEE"/>
        </a:solidFill>
        <a:effectLst/>
      </p:bgPr>
    </p:bg>
    <p:spTree>
      <p:nvGrpSpPr>
        <p:cNvPr id="1" name="Shape 332"/>
        <p:cNvGrpSpPr/>
        <p:nvPr/>
      </p:nvGrpSpPr>
      <p:grpSpPr>
        <a:xfrm>
          <a:off x="0" y="0"/>
          <a:ext cx="0" cy="0"/>
          <a:chOff x="0" y="0"/>
          <a:chExt cx="0" cy="0"/>
        </a:xfrm>
      </p:grpSpPr>
      <p:sp>
        <p:nvSpPr>
          <p:cNvPr id="333" name="Google Shape;333;p51"/>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4" name="Google Shape;334;p51"/>
          <p:cNvSpPr>
            <a:spLocks noGrp="1"/>
          </p:cNvSpPr>
          <p:nvPr>
            <p:ph type="pic" idx="2"/>
          </p:nvPr>
        </p:nvSpPr>
        <p:spPr>
          <a:xfrm>
            <a:off x="0" y="0"/>
            <a:ext cx="12192000" cy="6858000"/>
          </a:xfrm>
          <a:prstGeom prst="rect">
            <a:avLst/>
          </a:prstGeom>
          <a:noFill/>
          <a:ln>
            <a:noFill/>
          </a:ln>
        </p:spPr>
        <p:txBody>
          <a:bodyPr/>
          <a:lstStyle/>
          <a:p>
            <a:endParaRPr lang="en-CA"/>
          </a:p>
        </p:txBody>
      </p:sp>
      <p:sp>
        <p:nvSpPr>
          <p:cNvPr id="335" name="Google Shape;335;p51"/>
          <p:cNvSpPr txBox="1">
            <a:spLocks noGrp="1"/>
          </p:cNvSpPr>
          <p:nvPr>
            <p:ph type="body" idx="1"/>
          </p:nvPr>
        </p:nvSpPr>
        <p:spPr>
          <a:xfrm>
            <a:off x="0" y="0"/>
            <a:ext cx="8239125" cy="6858000"/>
          </a:xfrm>
          <a:prstGeom prst="rect">
            <a:avLst/>
          </a:prstGeom>
          <a:gradFill>
            <a:gsLst>
              <a:gs pos="0">
                <a:srgbClr val="000000">
                  <a:alpha val="45490"/>
                </a:srgbClr>
              </a:gs>
              <a:gs pos="65000">
                <a:srgbClr val="000000">
                  <a:alpha val="45490"/>
                </a:srgbClr>
              </a:gs>
              <a:gs pos="100000">
                <a:srgbClr val="000000">
                  <a:alpha val="0"/>
                </a:srgbClr>
              </a:gs>
            </a:gsLst>
            <a:lin ang="0" scaled="0"/>
          </a:gradFill>
          <a:ln w="9525" cap="flat" cmpd="sng">
            <a:solidFill>
              <a:schemeClr val="dk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36" name="Google Shape;336;p51"/>
          <p:cNvSpPr>
            <a:spLocks noGrp="1"/>
          </p:cNvSpPr>
          <p:nvPr>
            <p:ph type="pic" idx="3"/>
          </p:nvPr>
        </p:nvSpPr>
        <p:spPr>
          <a:xfrm>
            <a:off x="868316" y="1056391"/>
            <a:ext cx="635047" cy="429087"/>
          </a:xfrm>
          <a:prstGeom prst="rect">
            <a:avLst/>
          </a:prstGeom>
          <a:noFill/>
          <a:ln>
            <a:noFill/>
          </a:ln>
        </p:spPr>
        <p:txBody>
          <a:bodyPr/>
          <a:lstStyle/>
          <a:p>
            <a:endParaRPr lang="en-CA"/>
          </a:p>
        </p:txBody>
      </p:sp>
      <p:sp>
        <p:nvSpPr>
          <p:cNvPr id="337" name="Google Shape;337;p51"/>
          <p:cNvSpPr txBox="1">
            <a:spLocks noGrp="1"/>
          </p:cNvSpPr>
          <p:nvPr>
            <p:ph type="body" idx="4"/>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lt1"/>
              </a:buClr>
              <a:buSzPts val="2800"/>
              <a:buNone/>
              <a:defRPr sz="2800" b="0" i="0">
                <a:latin typeface="Times"/>
                <a:ea typeface="Times"/>
                <a:cs typeface="Times"/>
                <a:sym typeface="Times"/>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38" name="Google Shape;338;p51"/>
          <p:cNvSpPr>
            <a:spLocks noGrp="1"/>
          </p:cNvSpPr>
          <p:nvPr>
            <p:ph type="pic" idx="5"/>
          </p:nvPr>
        </p:nvSpPr>
        <p:spPr>
          <a:xfrm>
            <a:off x="873510" y="3979812"/>
            <a:ext cx="828000" cy="828000"/>
          </a:xfrm>
          <a:prstGeom prst="ellipse">
            <a:avLst/>
          </a:prstGeom>
          <a:noFill/>
          <a:ln>
            <a:noFill/>
          </a:ln>
        </p:spPr>
        <p:txBody>
          <a:bodyPr/>
          <a:lstStyle/>
          <a:p>
            <a:endParaRPr lang="en-CA"/>
          </a:p>
        </p:txBody>
      </p:sp>
      <p:sp>
        <p:nvSpPr>
          <p:cNvPr id="339" name="Google Shape;339;p51"/>
          <p:cNvSpPr txBox="1">
            <a:spLocks noGrp="1"/>
          </p:cNvSpPr>
          <p:nvPr>
            <p:ph type="body" idx="6"/>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lt1"/>
              </a:buClr>
              <a:buSzPts val="1200"/>
              <a:buNone/>
              <a:defRPr sz="1200" b="0"/>
            </a:lvl1pPr>
            <a:lvl2pPr marL="914400" lvl="1" indent="-228600" algn="l">
              <a:lnSpc>
                <a:spcPct val="110000"/>
              </a:lnSpc>
              <a:spcBef>
                <a:spcPts val="0"/>
              </a:spcBef>
              <a:spcAft>
                <a:spcPts val="0"/>
              </a:spcAft>
              <a:buClr>
                <a:schemeClr val="lt1"/>
              </a:buClr>
              <a:buSzPts val="1020"/>
              <a:buNone/>
              <a:defRPr sz="1200"/>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40" name="Google Shape;340;p51"/>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1" name="Google Shape;341;p51"/>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2" name="Google Shape;342;p51"/>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matchingName="Quote - Photo, Dark Box">
  <p:cSld name="Quote - Photo, Dark Box">
    <p:bg>
      <p:bgPr>
        <a:solidFill>
          <a:srgbClr val="FDFAEE"/>
        </a:solidFill>
        <a:effectLst/>
      </p:bgPr>
    </p:bg>
    <p:spTree>
      <p:nvGrpSpPr>
        <p:cNvPr id="1" name="Shape 343"/>
        <p:cNvGrpSpPr/>
        <p:nvPr/>
      </p:nvGrpSpPr>
      <p:grpSpPr>
        <a:xfrm>
          <a:off x="0" y="0"/>
          <a:ext cx="0" cy="0"/>
          <a:chOff x="0" y="0"/>
          <a:chExt cx="0" cy="0"/>
        </a:xfrm>
      </p:grpSpPr>
      <p:sp>
        <p:nvSpPr>
          <p:cNvPr id="344" name="Google Shape;344;p52"/>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5" name="Google Shape;345;p52"/>
          <p:cNvSpPr>
            <a:spLocks noGrp="1"/>
          </p:cNvSpPr>
          <p:nvPr>
            <p:ph type="pic" idx="2"/>
          </p:nvPr>
        </p:nvSpPr>
        <p:spPr>
          <a:xfrm>
            <a:off x="0" y="0"/>
            <a:ext cx="12192000" cy="6858000"/>
          </a:xfrm>
          <a:prstGeom prst="rect">
            <a:avLst/>
          </a:prstGeom>
          <a:noFill/>
          <a:ln>
            <a:noFill/>
          </a:ln>
        </p:spPr>
        <p:txBody>
          <a:bodyPr/>
          <a:lstStyle/>
          <a:p>
            <a:endParaRPr lang="en-CA"/>
          </a:p>
        </p:txBody>
      </p:sp>
      <p:sp>
        <p:nvSpPr>
          <p:cNvPr id="346" name="Google Shape;346;p52"/>
          <p:cNvSpPr txBox="1">
            <a:spLocks noGrp="1"/>
          </p:cNvSpPr>
          <p:nvPr>
            <p:ph type="body" idx="1"/>
          </p:nvPr>
        </p:nvSpPr>
        <p:spPr>
          <a:xfrm>
            <a:off x="762000" y="1417637"/>
            <a:ext cx="4316412" cy="4022726"/>
          </a:xfrm>
          <a:prstGeom prst="rect">
            <a:avLst/>
          </a:prstGeom>
          <a:solidFill>
            <a:schemeClr val="accent6">
              <a:alpha val="94509"/>
            </a:schemeClr>
          </a:solidFill>
          <a:ln w="9525" cap="flat" cmpd="sng">
            <a:solidFill>
              <a:schemeClr val="dk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47" name="Google Shape;347;p52"/>
          <p:cNvSpPr>
            <a:spLocks noGrp="1"/>
          </p:cNvSpPr>
          <p:nvPr>
            <p:ph type="pic" idx="3"/>
          </p:nvPr>
        </p:nvSpPr>
        <p:spPr>
          <a:xfrm>
            <a:off x="1031866" y="1667452"/>
            <a:ext cx="635047" cy="429087"/>
          </a:xfrm>
          <a:prstGeom prst="rect">
            <a:avLst/>
          </a:prstGeom>
          <a:noFill/>
          <a:ln>
            <a:noFill/>
          </a:ln>
        </p:spPr>
        <p:txBody>
          <a:bodyPr/>
          <a:lstStyle/>
          <a:p>
            <a:endParaRPr lang="en-CA"/>
          </a:p>
        </p:txBody>
      </p:sp>
      <p:sp>
        <p:nvSpPr>
          <p:cNvPr id="348" name="Google Shape;348;p52"/>
          <p:cNvSpPr txBox="1">
            <a:spLocks noGrp="1"/>
          </p:cNvSpPr>
          <p:nvPr>
            <p:ph type="body" idx="4"/>
          </p:nvPr>
        </p:nvSpPr>
        <p:spPr>
          <a:xfrm>
            <a:off x="925550" y="2157131"/>
            <a:ext cx="3795132" cy="226610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lt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49" name="Google Shape;349;p52"/>
          <p:cNvSpPr>
            <a:spLocks noGrp="1"/>
          </p:cNvSpPr>
          <p:nvPr>
            <p:ph type="pic" idx="5"/>
          </p:nvPr>
        </p:nvSpPr>
        <p:spPr>
          <a:xfrm>
            <a:off x="1037060" y="4423232"/>
            <a:ext cx="828000" cy="828000"/>
          </a:xfrm>
          <a:prstGeom prst="ellipse">
            <a:avLst/>
          </a:prstGeom>
          <a:noFill/>
          <a:ln>
            <a:noFill/>
          </a:ln>
        </p:spPr>
        <p:txBody>
          <a:bodyPr/>
          <a:lstStyle/>
          <a:p>
            <a:endParaRPr lang="en-CA"/>
          </a:p>
        </p:txBody>
      </p:sp>
      <p:sp>
        <p:nvSpPr>
          <p:cNvPr id="350" name="Google Shape;350;p52"/>
          <p:cNvSpPr txBox="1">
            <a:spLocks noGrp="1"/>
          </p:cNvSpPr>
          <p:nvPr>
            <p:ph type="body" idx="6"/>
          </p:nvPr>
        </p:nvSpPr>
        <p:spPr>
          <a:xfrm>
            <a:off x="1984378" y="4592142"/>
            <a:ext cx="280321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lt1"/>
              </a:buClr>
              <a:buSzPts val="1200"/>
              <a:buNone/>
              <a:defRPr sz="1200" b="0"/>
            </a:lvl1pPr>
            <a:lvl2pPr marL="914400" lvl="1" indent="-228600" algn="l">
              <a:lnSpc>
                <a:spcPct val="110000"/>
              </a:lnSpc>
              <a:spcBef>
                <a:spcPts val="0"/>
              </a:spcBef>
              <a:spcAft>
                <a:spcPts val="0"/>
              </a:spcAft>
              <a:buClr>
                <a:schemeClr val="lt1"/>
              </a:buClr>
              <a:buSzPts val="1020"/>
              <a:buNone/>
              <a:defRPr sz="1200"/>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1" name="Google Shape;351;p52"/>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2" name="Google Shape;352;p52"/>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3" name="Google Shape;353;p52"/>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matchingName="Quote - Photo, Light Box">
  <p:cSld name="Quote - Photo, Light Box">
    <p:bg>
      <p:bgPr>
        <a:solidFill>
          <a:srgbClr val="FDFAEE"/>
        </a:solidFill>
        <a:effectLst/>
      </p:bgPr>
    </p:bg>
    <p:spTree>
      <p:nvGrpSpPr>
        <p:cNvPr id="1" name="Shape 354"/>
        <p:cNvGrpSpPr/>
        <p:nvPr/>
      </p:nvGrpSpPr>
      <p:grpSpPr>
        <a:xfrm>
          <a:off x="0" y="0"/>
          <a:ext cx="0" cy="0"/>
          <a:chOff x="0" y="0"/>
          <a:chExt cx="0" cy="0"/>
        </a:xfrm>
      </p:grpSpPr>
      <p:sp>
        <p:nvSpPr>
          <p:cNvPr id="355" name="Google Shape;355;p53"/>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6" name="Google Shape;356;p53"/>
          <p:cNvSpPr>
            <a:spLocks noGrp="1"/>
          </p:cNvSpPr>
          <p:nvPr>
            <p:ph type="pic" idx="2"/>
          </p:nvPr>
        </p:nvSpPr>
        <p:spPr>
          <a:xfrm>
            <a:off x="0" y="0"/>
            <a:ext cx="12192000" cy="6858000"/>
          </a:xfrm>
          <a:prstGeom prst="rect">
            <a:avLst/>
          </a:prstGeom>
          <a:noFill/>
          <a:ln>
            <a:noFill/>
          </a:ln>
        </p:spPr>
        <p:txBody>
          <a:bodyPr/>
          <a:lstStyle/>
          <a:p>
            <a:endParaRPr lang="en-CA"/>
          </a:p>
        </p:txBody>
      </p:sp>
      <p:sp>
        <p:nvSpPr>
          <p:cNvPr id="357" name="Google Shape;357;p53"/>
          <p:cNvSpPr txBox="1">
            <a:spLocks noGrp="1"/>
          </p:cNvSpPr>
          <p:nvPr>
            <p:ph type="body" idx="1"/>
          </p:nvPr>
        </p:nvSpPr>
        <p:spPr>
          <a:xfrm>
            <a:off x="762000" y="1417637"/>
            <a:ext cx="4316412" cy="4022726"/>
          </a:xfrm>
          <a:prstGeom prst="rect">
            <a:avLst/>
          </a:prstGeom>
          <a:solidFill>
            <a:schemeClr val="lt1"/>
          </a:solidFill>
          <a:ln w="9525" cap="flat" cmpd="sng">
            <a:solidFill>
              <a:schemeClr val="lt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8" name="Google Shape;358;p53"/>
          <p:cNvSpPr>
            <a:spLocks noGrp="1"/>
          </p:cNvSpPr>
          <p:nvPr>
            <p:ph type="pic" idx="3"/>
          </p:nvPr>
        </p:nvSpPr>
        <p:spPr>
          <a:xfrm>
            <a:off x="1031866" y="1667452"/>
            <a:ext cx="635047" cy="429087"/>
          </a:xfrm>
          <a:prstGeom prst="rect">
            <a:avLst/>
          </a:prstGeom>
          <a:noFill/>
          <a:ln>
            <a:noFill/>
          </a:ln>
        </p:spPr>
        <p:txBody>
          <a:bodyPr/>
          <a:lstStyle/>
          <a:p>
            <a:endParaRPr lang="en-CA"/>
          </a:p>
        </p:txBody>
      </p:sp>
      <p:sp>
        <p:nvSpPr>
          <p:cNvPr id="359" name="Google Shape;359;p53"/>
          <p:cNvSpPr txBox="1">
            <a:spLocks noGrp="1"/>
          </p:cNvSpPr>
          <p:nvPr>
            <p:ph type="body" idx="4"/>
          </p:nvPr>
        </p:nvSpPr>
        <p:spPr>
          <a:xfrm>
            <a:off x="925550" y="2157131"/>
            <a:ext cx="3795132" cy="226610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0" name="Google Shape;360;p53"/>
          <p:cNvSpPr>
            <a:spLocks noGrp="1"/>
          </p:cNvSpPr>
          <p:nvPr>
            <p:ph type="pic" idx="5"/>
          </p:nvPr>
        </p:nvSpPr>
        <p:spPr>
          <a:xfrm>
            <a:off x="1037060" y="4423232"/>
            <a:ext cx="828000" cy="828000"/>
          </a:xfrm>
          <a:prstGeom prst="ellipse">
            <a:avLst/>
          </a:prstGeom>
          <a:noFill/>
          <a:ln>
            <a:noFill/>
          </a:ln>
        </p:spPr>
        <p:txBody>
          <a:bodyPr/>
          <a:lstStyle/>
          <a:p>
            <a:endParaRPr lang="en-CA"/>
          </a:p>
        </p:txBody>
      </p:sp>
      <p:sp>
        <p:nvSpPr>
          <p:cNvPr id="361" name="Google Shape;361;p53"/>
          <p:cNvSpPr txBox="1">
            <a:spLocks noGrp="1"/>
          </p:cNvSpPr>
          <p:nvPr>
            <p:ph type="body" idx="6"/>
          </p:nvPr>
        </p:nvSpPr>
        <p:spPr>
          <a:xfrm>
            <a:off x="1984378" y="4592142"/>
            <a:ext cx="280321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2" name="Google Shape;362;p53"/>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3" name="Google Shape;363;p53"/>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4" name="Google Shape;364;p53"/>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Quote - Caret Center">
  <p:cSld name="Quote - Caret Center">
    <p:spTree>
      <p:nvGrpSpPr>
        <p:cNvPr id="1" name="Shape 365"/>
        <p:cNvGrpSpPr/>
        <p:nvPr/>
      </p:nvGrpSpPr>
      <p:grpSpPr>
        <a:xfrm>
          <a:off x="0" y="0"/>
          <a:ext cx="0" cy="0"/>
          <a:chOff x="0" y="0"/>
          <a:chExt cx="0" cy="0"/>
        </a:xfrm>
      </p:grpSpPr>
      <p:sp>
        <p:nvSpPr>
          <p:cNvPr id="366" name="Google Shape;366;p54"/>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7" name="Google Shape;367;p54"/>
          <p:cNvSpPr txBox="1">
            <a:spLocks noGrp="1"/>
          </p:cNvSpPr>
          <p:nvPr>
            <p:ph type="body" idx="1"/>
          </p:nvPr>
        </p:nvSpPr>
        <p:spPr>
          <a:xfrm>
            <a:off x="2540908" y="1628775"/>
            <a:ext cx="7110184" cy="238628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8" name="Google Shape;368;p54"/>
          <p:cNvSpPr>
            <a:spLocks noGrp="1"/>
          </p:cNvSpPr>
          <p:nvPr>
            <p:ph type="pic" idx="2"/>
          </p:nvPr>
        </p:nvSpPr>
        <p:spPr>
          <a:xfrm>
            <a:off x="5682000" y="4023185"/>
            <a:ext cx="828000" cy="828000"/>
          </a:xfrm>
          <a:prstGeom prst="ellipse">
            <a:avLst/>
          </a:prstGeom>
          <a:noFill/>
          <a:ln>
            <a:noFill/>
          </a:ln>
        </p:spPr>
        <p:txBody>
          <a:bodyPr/>
          <a:lstStyle/>
          <a:p>
            <a:endParaRPr lang="en-CA"/>
          </a:p>
        </p:txBody>
      </p:sp>
      <p:sp>
        <p:nvSpPr>
          <p:cNvPr id="369" name="Google Shape;369;p54"/>
          <p:cNvSpPr txBox="1">
            <a:spLocks noGrp="1"/>
          </p:cNvSpPr>
          <p:nvPr>
            <p:ph type="body" idx="3"/>
          </p:nvPr>
        </p:nvSpPr>
        <p:spPr>
          <a:xfrm>
            <a:off x="2540908" y="4937134"/>
            <a:ext cx="7110184" cy="691515"/>
          </a:xfrm>
          <a:prstGeom prst="rect">
            <a:avLst/>
          </a:prstGeom>
          <a:noFill/>
          <a:ln>
            <a:noFill/>
          </a:ln>
        </p:spPr>
        <p:txBody>
          <a:bodyPr spcFirstLastPara="1" wrap="square" lIns="91425" tIns="45700" rIns="91425" bIns="45700" anchor="t" anchorCtr="0">
            <a:normAutofit/>
          </a:bodyPr>
          <a:lstStyle>
            <a:lvl1pPr marL="457200" lvl="0" indent="-228600" algn="ctr">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0" name="Google Shape;370;p5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1" name="Google Shape;371;p5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2" name="Google Shape;372;p5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373" name="Google Shape;373;p54"/>
          <p:cNvPicPr preferRelativeResize="0"/>
          <p:nvPr/>
        </p:nvPicPr>
        <p:blipFill rotWithShape="1">
          <a:blip r:embed="rId2">
            <a:alphaModFix/>
          </a:blip>
          <a:srcRect/>
          <a:stretch/>
        </p:blipFill>
        <p:spPr>
          <a:xfrm>
            <a:off x="5647354" y="409262"/>
            <a:ext cx="897292" cy="45875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Quote - Caret Outline">
  <p:cSld name="Quote - Caret Outline">
    <p:spTree>
      <p:nvGrpSpPr>
        <p:cNvPr id="1" name="Shape 374"/>
        <p:cNvGrpSpPr/>
        <p:nvPr/>
      </p:nvGrpSpPr>
      <p:grpSpPr>
        <a:xfrm>
          <a:off x="0" y="0"/>
          <a:ext cx="0" cy="0"/>
          <a:chOff x="0" y="0"/>
          <a:chExt cx="0" cy="0"/>
        </a:xfrm>
      </p:grpSpPr>
      <p:sp>
        <p:nvSpPr>
          <p:cNvPr id="375" name="Google Shape;375;p55"/>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6" name="Google Shape;376;p55"/>
          <p:cNvSpPr>
            <a:spLocks noGrp="1"/>
          </p:cNvSpPr>
          <p:nvPr>
            <p:ph type="pic" idx="2"/>
          </p:nvPr>
        </p:nvSpPr>
        <p:spPr>
          <a:xfrm>
            <a:off x="868316" y="1056391"/>
            <a:ext cx="635047" cy="429087"/>
          </a:xfrm>
          <a:prstGeom prst="rect">
            <a:avLst/>
          </a:prstGeom>
          <a:noFill/>
          <a:ln>
            <a:noFill/>
          </a:ln>
        </p:spPr>
        <p:txBody>
          <a:bodyPr/>
          <a:lstStyle/>
          <a:p>
            <a:endParaRPr lang="en-CA"/>
          </a:p>
        </p:txBody>
      </p:sp>
      <p:sp>
        <p:nvSpPr>
          <p:cNvPr id="377" name="Google Shape;377;p55"/>
          <p:cNvSpPr txBox="1">
            <a:spLocks noGrp="1"/>
          </p:cNvSpPr>
          <p:nvPr>
            <p:ph type="body" idx="1"/>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8" name="Google Shape;378;p55"/>
          <p:cNvSpPr>
            <a:spLocks noGrp="1"/>
          </p:cNvSpPr>
          <p:nvPr>
            <p:ph type="pic" idx="3"/>
          </p:nvPr>
        </p:nvSpPr>
        <p:spPr>
          <a:xfrm>
            <a:off x="873510" y="3979812"/>
            <a:ext cx="828000" cy="828000"/>
          </a:xfrm>
          <a:prstGeom prst="ellipse">
            <a:avLst/>
          </a:prstGeom>
          <a:noFill/>
          <a:ln>
            <a:noFill/>
          </a:ln>
        </p:spPr>
        <p:txBody>
          <a:bodyPr/>
          <a:lstStyle/>
          <a:p>
            <a:endParaRPr lang="en-CA"/>
          </a:p>
        </p:txBody>
      </p:sp>
      <p:sp>
        <p:nvSpPr>
          <p:cNvPr id="379" name="Google Shape;379;p55"/>
          <p:cNvSpPr txBox="1">
            <a:spLocks noGrp="1"/>
          </p:cNvSpPr>
          <p:nvPr>
            <p:ph type="body" idx="4"/>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380" name="Google Shape;380;p55"/>
          <p:cNvPicPr preferRelativeResize="0"/>
          <p:nvPr/>
        </p:nvPicPr>
        <p:blipFill rotWithShape="1">
          <a:blip r:embed="rId2">
            <a:alphaModFix amt="40000"/>
          </a:blip>
          <a:srcRect l="1820" t="-3412" r="29665" b="7895"/>
          <a:stretch/>
        </p:blipFill>
        <p:spPr>
          <a:xfrm>
            <a:off x="3948051" y="1111346"/>
            <a:ext cx="8243949" cy="5746654"/>
          </a:xfrm>
          <a:prstGeom prst="rect">
            <a:avLst/>
          </a:prstGeom>
          <a:noFill/>
          <a:ln>
            <a:noFill/>
          </a:ln>
        </p:spPr>
      </p:pic>
      <p:sp>
        <p:nvSpPr>
          <p:cNvPr id="381" name="Google Shape;381;p55"/>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2" name="Google Shape;382;p55"/>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3" name="Google Shape;383;p55"/>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Slide - 3">
  <p:cSld name="Title Slide - 3">
    <p:bg>
      <p:bgPr>
        <a:solidFill>
          <a:srgbClr val="FDFAEE"/>
        </a:solidFill>
        <a:effectLst/>
      </p:bgPr>
    </p:bg>
    <p:spTree>
      <p:nvGrpSpPr>
        <p:cNvPr id="1" name="Shape 48"/>
        <p:cNvGrpSpPr/>
        <p:nvPr/>
      </p:nvGrpSpPr>
      <p:grpSpPr>
        <a:xfrm>
          <a:off x="0" y="0"/>
          <a:ext cx="0" cy="0"/>
          <a:chOff x="0" y="0"/>
          <a:chExt cx="0" cy="0"/>
        </a:xfrm>
      </p:grpSpPr>
      <p:sp>
        <p:nvSpPr>
          <p:cNvPr id="49" name="Google Shape;49;p20"/>
          <p:cNvSpPr/>
          <p:nvPr/>
        </p:nvSpPr>
        <p:spPr>
          <a:xfrm rot="10800000" flipH="1">
            <a:off x="-1" y="0"/>
            <a:ext cx="12191999" cy="6858000"/>
          </a:xfrm>
          <a:prstGeom prst="rect">
            <a:avLst/>
          </a:prstGeom>
          <a:solidFill>
            <a:schemeClr val="dk1">
              <a:alpha val="2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 name="Google Shape;50;p20"/>
          <p:cNvSpPr txBox="1">
            <a:spLocks noGrp="1"/>
          </p:cNvSpPr>
          <p:nvPr>
            <p:ph type="ctrTitle"/>
          </p:nvPr>
        </p:nvSpPr>
        <p:spPr>
          <a:xfrm>
            <a:off x="1808163" y="441325"/>
            <a:ext cx="8572500" cy="645253"/>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2200"/>
              <a:buFont typeface="Arial"/>
              <a:buNone/>
              <a:defRPr sz="2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51" name="Google Shape;51;p20"/>
          <p:cNvPicPr preferRelativeResize="0"/>
          <p:nvPr/>
        </p:nvPicPr>
        <p:blipFill rotWithShape="1">
          <a:blip r:embed="rId2">
            <a:alphaModFix/>
          </a:blip>
          <a:srcRect/>
          <a:stretch/>
        </p:blipFill>
        <p:spPr>
          <a:xfrm>
            <a:off x="4475820" y="2568728"/>
            <a:ext cx="3240360" cy="1720544"/>
          </a:xfrm>
          <a:prstGeom prst="rect">
            <a:avLst/>
          </a:prstGeom>
          <a:noFill/>
          <a:ln>
            <a:noFill/>
          </a:ln>
        </p:spPr>
      </p:pic>
      <p:sp>
        <p:nvSpPr>
          <p:cNvPr id="52" name="Google Shape;52;p20"/>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0"/>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20"/>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55" name="Google Shape;55;p20"/>
          <p:cNvPicPr preferRelativeResize="0"/>
          <p:nvPr/>
        </p:nvPicPr>
        <p:blipFill rotWithShape="1">
          <a:blip r:embed="rId3">
            <a:alphaModFix/>
          </a:blip>
          <a:srcRect/>
          <a:stretch/>
        </p:blipFill>
        <p:spPr>
          <a:xfrm>
            <a:off x="5298681" y="5908354"/>
            <a:ext cx="1594639" cy="583405"/>
          </a:xfrm>
          <a:prstGeom prst="rect">
            <a:avLst/>
          </a:prstGeom>
          <a:noFill/>
          <a:ln>
            <a:noFill/>
          </a:ln>
        </p:spPr>
      </p:pic>
      <p:sp>
        <p:nvSpPr>
          <p:cNvPr id="56" name="Google Shape;56;p20"/>
          <p:cNvSpPr txBox="1">
            <a:spLocks noGrp="1"/>
          </p:cNvSpPr>
          <p:nvPr>
            <p:ph type="body" idx="1"/>
          </p:nvPr>
        </p:nvSpPr>
        <p:spPr>
          <a:xfrm>
            <a:off x="1808163" y="1086578"/>
            <a:ext cx="8572500" cy="485655"/>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Quote - Caret Solid">
  <p:cSld name="Quote - Caret Solid">
    <p:spTree>
      <p:nvGrpSpPr>
        <p:cNvPr id="1" name="Shape 384"/>
        <p:cNvGrpSpPr/>
        <p:nvPr/>
      </p:nvGrpSpPr>
      <p:grpSpPr>
        <a:xfrm>
          <a:off x="0" y="0"/>
          <a:ext cx="0" cy="0"/>
          <a:chOff x="0" y="0"/>
          <a:chExt cx="0" cy="0"/>
        </a:xfrm>
      </p:grpSpPr>
      <p:sp>
        <p:nvSpPr>
          <p:cNvPr id="385" name="Google Shape;385;p56"/>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6" name="Google Shape;386;p56"/>
          <p:cNvSpPr>
            <a:spLocks noGrp="1"/>
          </p:cNvSpPr>
          <p:nvPr>
            <p:ph type="pic" idx="2"/>
          </p:nvPr>
        </p:nvSpPr>
        <p:spPr>
          <a:xfrm>
            <a:off x="868316" y="1056391"/>
            <a:ext cx="635047" cy="429087"/>
          </a:xfrm>
          <a:prstGeom prst="rect">
            <a:avLst/>
          </a:prstGeom>
          <a:noFill/>
          <a:ln>
            <a:noFill/>
          </a:ln>
        </p:spPr>
        <p:txBody>
          <a:bodyPr/>
          <a:lstStyle/>
          <a:p>
            <a:endParaRPr lang="en-CA"/>
          </a:p>
        </p:txBody>
      </p:sp>
      <p:sp>
        <p:nvSpPr>
          <p:cNvPr id="387" name="Google Shape;387;p56"/>
          <p:cNvSpPr txBox="1">
            <a:spLocks noGrp="1"/>
          </p:cNvSpPr>
          <p:nvPr>
            <p:ph type="body" idx="1"/>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8" name="Google Shape;388;p56"/>
          <p:cNvSpPr>
            <a:spLocks noGrp="1"/>
          </p:cNvSpPr>
          <p:nvPr>
            <p:ph type="pic" idx="3"/>
          </p:nvPr>
        </p:nvSpPr>
        <p:spPr>
          <a:xfrm>
            <a:off x="873510" y="3979812"/>
            <a:ext cx="828000" cy="828000"/>
          </a:xfrm>
          <a:prstGeom prst="ellipse">
            <a:avLst/>
          </a:prstGeom>
          <a:noFill/>
          <a:ln>
            <a:noFill/>
          </a:ln>
        </p:spPr>
        <p:txBody>
          <a:bodyPr/>
          <a:lstStyle/>
          <a:p>
            <a:endParaRPr lang="en-CA"/>
          </a:p>
        </p:txBody>
      </p:sp>
      <p:sp>
        <p:nvSpPr>
          <p:cNvPr id="389" name="Google Shape;389;p56"/>
          <p:cNvSpPr txBox="1">
            <a:spLocks noGrp="1"/>
          </p:cNvSpPr>
          <p:nvPr>
            <p:ph type="body" idx="4"/>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390" name="Google Shape;390;p56"/>
          <p:cNvPicPr preferRelativeResize="0"/>
          <p:nvPr/>
        </p:nvPicPr>
        <p:blipFill rotWithShape="1">
          <a:blip r:embed="rId2">
            <a:alphaModFix amt="39000"/>
          </a:blip>
          <a:srcRect l="-3644" t="-25966" r="27535" b="151"/>
          <a:stretch/>
        </p:blipFill>
        <p:spPr>
          <a:xfrm>
            <a:off x="3894820" y="0"/>
            <a:ext cx="8297180" cy="6858000"/>
          </a:xfrm>
          <a:prstGeom prst="rect">
            <a:avLst/>
          </a:prstGeom>
          <a:noFill/>
          <a:ln>
            <a:noFill/>
          </a:ln>
        </p:spPr>
      </p:pic>
      <p:sp>
        <p:nvSpPr>
          <p:cNvPr id="391" name="Google Shape;391;p56"/>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2" name="Google Shape;392;p56"/>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3" name="Google Shape;393;p56"/>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matchingName="Title, 3-Picture Grid">
  <p:cSld name="Title, 3-Picture Grid">
    <p:bg>
      <p:bgPr>
        <a:solidFill>
          <a:srgbClr val="FDFAEE"/>
        </a:solidFill>
        <a:effectLst/>
      </p:bgPr>
    </p:bg>
    <p:spTree>
      <p:nvGrpSpPr>
        <p:cNvPr id="1" name="Shape 394"/>
        <p:cNvGrpSpPr/>
        <p:nvPr/>
      </p:nvGrpSpPr>
      <p:grpSpPr>
        <a:xfrm>
          <a:off x="0" y="0"/>
          <a:ext cx="0" cy="0"/>
          <a:chOff x="0" y="0"/>
          <a:chExt cx="0" cy="0"/>
        </a:xfrm>
      </p:grpSpPr>
      <p:sp>
        <p:nvSpPr>
          <p:cNvPr id="395" name="Google Shape;395;p57"/>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6" name="Google Shape;396;p57"/>
          <p:cNvSpPr>
            <a:spLocks noGrp="1"/>
          </p:cNvSpPr>
          <p:nvPr>
            <p:ph type="pic" idx="2"/>
          </p:nvPr>
        </p:nvSpPr>
        <p:spPr>
          <a:xfrm>
            <a:off x="381001" y="1592265"/>
            <a:ext cx="6975474" cy="4905736"/>
          </a:xfrm>
          <a:prstGeom prst="rect">
            <a:avLst/>
          </a:prstGeom>
          <a:noFill/>
          <a:ln>
            <a:noFill/>
          </a:ln>
        </p:spPr>
        <p:txBody>
          <a:bodyPr/>
          <a:lstStyle/>
          <a:p>
            <a:endParaRPr lang="en-CA"/>
          </a:p>
        </p:txBody>
      </p:sp>
      <p:sp>
        <p:nvSpPr>
          <p:cNvPr id="397" name="Google Shape;397;p57"/>
          <p:cNvSpPr>
            <a:spLocks noGrp="1"/>
          </p:cNvSpPr>
          <p:nvPr>
            <p:ph type="pic" idx="3"/>
          </p:nvPr>
        </p:nvSpPr>
        <p:spPr>
          <a:xfrm>
            <a:off x="7493961" y="1592264"/>
            <a:ext cx="4317038" cy="2384124"/>
          </a:xfrm>
          <a:prstGeom prst="rect">
            <a:avLst/>
          </a:prstGeom>
          <a:noFill/>
          <a:ln>
            <a:noFill/>
          </a:ln>
        </p:spPr>
        <p:txBody>
          <a:bodyPr/>
          <a:lstStyle/>
          <a:p>
            <a:endParaRPr lang="en-CA"/>
          </a:p>
        </p:txBody>
      </p:sp>
      <p:sp>
        <p:nvSpPr>
          <p:cNvPr id="398" name="Google Shape;398;p57"/>
          <p:cNvSpPr>
            <a:spLocks noGrp="1"/>
          </p:cNvSpPr>
          <p:nvPr>
            <p:ph type="pic" idx="4"/>
          </p:nvPr>
        </p:nvSpPr>
        <p:spPr>
          <a:xfrm>
            <a:off x="7493961" y="4113874"/>
            <a:ext cx="4317039" cy="2384124"/>
          </a:xfrm>
          <a:prstGeom prst="rect">
            <a:avLst/>
          </a:prstGeom>
          <a:noFill/>
          <a:ln>
            <a:noFill/>
          </a:ln>
        </p:spPr>
        <p:txBody>
          <a:bodyPr/>
          <a:lstStyle/>
          <a:p>
            <a:endParaRPr lang="en-CA"/>
          </a:p>
        </p:txBody>
      </p:sp>
      <p:sp>
        <p:nvSpPr>
          <p:cNvPr id="399" name="Google Shape;399;p57"/>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0" name="Google Shape;400;p57"/>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1" name="Google Shape;401;p57"/>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matchingName="Title, 4-Picture Grid (Portrait)">
  <p:cSld name="Title, 4-Picture Grid (Portrait)">
    <p:bg>
      <p:bgPr>
        <a:solidFill>
          <a:srgbClr val="FDFAEE"/>
        </a:solidFill>
        <a:effectLst/>
      </p:bgPr>
    </p:bg>
    <p:spTree>
      <p:nvGrpSpPr>
        <p:cNvPr id="1" name="Shape 402"/>
        <p:cNvGrpSpPr/>
        <p:nvPr/>
      </p:nvGrpSpPr>
      <p:grpSpPr>
        <a:xfrm>
          <a:off x="0" y="0"/>
          <a:ext cx="0" cy="0"/>
          <a:chOff x="0" y="0"/>
          <a:chExt cx="0" cy="0"/>
        </a:xfrm>
      </p:grpSpPr>
      <p:sp>
        <p:nvSpPr>
          <p:cNvPr id="403" name="Google Shape;403;p58"/>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4" name="Google Shape;404;p58"/>
          <p:cNvSpPr>
            <a:spLocks noGrp="1"/>
          </p:cNvSpPr>
          <p:nvPr>
            <p:ph type="pic" idx="2"/>
          </p:nvPr>
        </p:nvSpPr>
        <p:spPr>
          <a:xfrm>
            <a:off x="381000" y="1592263"/>
            <a:ext cx="5646173" cy="4897437"/>
          </a:xfrm>
          <a:prstGeom prst="rect">
            <a:avLst/>
          </a:prstGeom>
          <a:noFill/>
          <a:ln>
            <a:noFill/>
          </a:ln>
        </p:spPr>
        <p:txBody>
          <a:bodyPr/>
          <a:lstStyle/>
          <a:p>
            <a:endParaRPr lang="en-CA"/>
          </a:p>
        </p:txBody>
      </p:sp>
      <p:sp>
        <p:nvSpPr>
          <p:cNvPr id="405" name="Google Shape;405;p58"/>
          <p:cNvSpPr>
            <a:spLocks noGrp="1"/>
          </p:cNvSpPr>
          <p:nvPr>
            <p:ph type="pic" idx="3"/>
          </p:nvPr>
        </p:nvSpPr>
        <p:spPr>
          <a:xfrm>
            <a:off x="6157825" y="1592263"/>
            <a:ext cx="2760033" cy="4897437"/>
          </a:xfrm>
          <a:prstGeom prst="rect">
            <a:avLst/>
          </a:prstGeom>
          <a:noFill/>
          <a:ln>
            <a:noFill/>
          </a:ln>
        </p:spPr>
        <p:txBody>
          <a:bodyPr/>
          <a:lstStyle/>
          <a:p>
            <a:endParaRPr lang="en-CA"/>
          </a:p>
        </p:txBody>
      </p:sp>
      <p:sp>
        <p:nvSpPr>
          <p:cNvPr id="406" name="Google Shape;406;p58"/>
          <p:cNvSpPr>
            <a:spLocks noGrp="1"/>
          </p:cNvSpPr>
          <p:nvPr>
            <p:ph type="pic" idx="4"/>
          </p:nvPr>
        </p:nvSpPr>
        <p:spPr>
          <a:xfrm>
            <a:off x="9048509" y="1592263"/>
            <a:ext cx="2772016" cy="2383393"/>
          </a:xfrm>
          <a:prstGeom prst="rect">
            <a:avLst/>
          </a:prstGeom>
          <a:noFill/>
          <a:ln>
            <a:noFill/>
          </a:ln>
        </p:spPr>
        <p:txBody>
          <a:bodyPr/>
          <a:lstStyle/>
          <a:p>
            <a:endParaRPr lang="en-CA"/>
          </a:p>
        </p:txBody>
      </p:sp>
      <p:sp>
        <p:nvSpPr>
          <p:cNvPr id="407" name="Google Shape;407;p58"/>
          <p:cNvSpPr>
            <a:spLocks noGrp="1"/>
          </p:cNvSpPr>
          <p:nvPr>
            <p:ph type="pic" idx="5"/>
          </p:nvPr>
        </p:nvSpPr>
        <p:spPr>
          <a:xfrm>
            <a:off x="9048509" y="4106306"/>
            <a:ext cx="2772016" cy="2383393"/>
          </a:xfrm>
          <a:prstGeom prst="rect">
            <a:avLst/>
          </a:prstGeom>
          <a:noFill/>
          <a:ln>
            <a:noFill/>
          </a:ln>
        </p:spPr>
        <p:txBody>
          <a:bodyPr/>
          <a:lstStyle/>
          <a:p>
            <a:endParaRPr lang="en-CA"/>
          </a:p>
        </p:txBody>
      </p:sp>
      <p:sp>
        <p:nvSpPr>
          <p:cNvPr id="408" name="Google Shape;408;p58"/>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9" name="Google Shape;409;p58"/>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0" name="Google Shape;410;p58"/>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Title, 4-Picture Grid (Landscape)">
  <p:cSld name="Title, 4-Picture Grid (Landscape)">
    <p:bg>
      <p:bgPr>
        <a:solidFill>
          <a:srgbClr val="FDFAEE"/>
        </a:solidFill>
        <a:effectLst/>
      </p:bgPr>
    </p:bg>
    <p:spTree>
      <p:nvGrpSpPr>
        <p:cNvPr id="1" name="Shape 411"/>
        <p:cNvGrpSpPr/>
        <p:nvPr/>
      </p:nvGrpSpPr>
      <p:grpSpPr>
        <a:xfrm>
          <a:off x="0" y="0"/>
          <a:ext cx="0" cy="0"/>
          <a:chOff x="0" y="0"/>
          <a:chExt cx="0" cy="0"/>
        </a:xfrm>
      </p:grpSpPr>
      <p:sp>
        <p:nvSpPr>
          <p:cNvPr id="412" name="Google Shape;412;p59"/>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3" name="Google Shape;413;p59"/>
          <p:cNvSpPr>
            <a:spLocks noGrp="1"/>
          </p:cNvSpPr>
          <p:nvPr>
            <p:ph type="pic" idx="2"/>
          </p:nvPr>
        </p:nvSpPr>
        <p:spPr>
          <a:xfrm>
            <a:off x="381001" y="1592263"/>
            <a:ext cx="5636551" cy="2383394"/>
          </a:xfrm>
          <a:prstGeom prst="rect">
            <a:avLst/>
          </a:prstGeom>
          <a:noFill/>
          <a:ln>
            <a:noFill/>
          </a:ln>
        </p:spPr>
        <p:txBody>
          <a:bodyPr/>
          <a:lstStyle/>
          <a:p>
            <a:endParaRPr lang="en-CA"/>
          </a:p>
        </p:txBody>
      </p:sp>
      <p:sp>
        <p:nvSpPr>
          <p:cNvPr id="414" name="Google Shape;414;p59"/>
          <p:cNvSpPr>
            <a:spLocks noGrp="1"/>
          </p:cNvSpPr>
          <p:nvPr>
            <p:ph type="pic" idx="3"/>
          </p:nvPr>
        </p:nvSpPr>
        <p:spPr>
          <a:xfrm>
            <a:off x="381001" y="4106306"/>
            <a:ext cx="2745867" cy="2383393"/>
          </a:xfrm>
          <a:prstGeom prst="rect">
            <a:avLst/>
          </a:prstGeom>
          <a:noFill/>
          <a:ln>
            <a:noFill/>
          </a:ln>
        </p:spPr>
        <p:txBody>
          <a:bodyPr/>
          <a:lstStyle/>
          <a:p>
            <a:endParaRPr lang="en-CA"/>
          </a:p>
        </p:txBody>
      </p:sp>
      <p:sp>
        <p:nvSpPr>
          <p:cNvPr id="415" name="Google Shape;415;p59"/>
          <p:cNvSpPr>
            <a:spLocks noGrp="1"/>
          </p:cNvSpPr>
          <p:nvPr>
            <p:ph type="pic" idx="4"/>
          </p:nvPr>
        </p:nvSpPr>
        <p:spPr>
          <a:xfrm>
            <a:off x="3257519" y="4106307"/>
            <a:ext cx="2760033" cy="2383394"/>
          </a:xfrm>
          <a:prstGeom prst="rect">
            <a:avLst/>
          </a:prstGeom>
          <a:noFill/>
          <a:ln>
            <a:noFill/>
          </a:ln>
        </p:spPr>
        <p:txBody>
          <a:bodyPr/>
          <a:lstStyle/>
          <a:p>
            <a:endParaRPr lang="en-CA"/>
          </a:p>
        </p:txBody>
      </p:sp>
      <p:sp>
        <p:nvSpPr>
          <p:cNvPr id="416" name="Google Shape;416;p59"/>
          <p:cNvSpPr>
            <a:spLocks noGrp="1"/>
          </p:cNvSpPr>
          <p:nvPr>
            <p:ph type="pic" idx="5"/>
          </p:nvPr>
        </p:nvSpPr>
        <p:spPr>
          <a:xfrm>
            <a:off x="6153351" y="1592263"/>
            <a:ext cx="5667174" cy="4897437"/>
          </a:xfrm>
          <a:prstGeom prst="rect">
            <a:avLst/>
          </a:prstGeom>
          <a:noFill/>
          <a:ln>
            <a:noFill/>
          </a:ln>
        </p:spPr>
        <p:txBody>
          <a:bodyPr/>
          <a:lstStyle/>
          <a:p>
            <a:endParaRPr lang="en-CA"/>
          </a:p>
        </p:txBody>
      </p:sp>
      <p:sp>
        <p:nvSpPr>
          <p:cNvPr id="417" name="Google Shape;417;p59"/>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8" name="Google Shape;418;p59"/>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9" name="Google Shape;419;p59"/>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matchingName="3-Picture Grid">
  <p:cSld name="3-Picture Grid">
    <p:bg>
      <p:bgPr>
        <a:solidFill>
          <a:srgbClr val="FDFAEE"/>
        </a:solidFill>
        <a:effectLst/>
      </p:bgPr>
    </p:bg>
    <p:spTree>
      <p:nvGrpSpPr>
        <p:cNvPr id="1" name="Shape 420"/>
        <p:cNvGrpSpPr/>
        <p:nvPr/>
      </p:nvGrpSpPr>
      <p:grpSpPr>
        <a:xfrm>
          <a:off x="0" y="0"/>
          <a:ext cx="0" cy="0"/>
          <a:chOff x="0" y="0"/>
          <a:chExt cx="0" cy="0"/>
        </a:xfrm>
      </p:grpSpPr>
      <p:sp>
        <p:nvSpPr>
          <p:cNvPr id="421" name="Google Shape;421;p60"/>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2" name="Google Shape;422;p60"/>
          <p:cNvSpPr>
            <a:spLocks noGrp="1"/>
          </p:cNvSpPr>
          <p:nvPr>
            <p:ph type="pic" idx="2"/>
          </p:nvPr>
        </p:nvSpPr>
        <p:spPr>
          <a:xfrm>
            <a:off x="380999" y="360000"/>
            <a:ext cx="6975475" cy="6138000"/>
          </a:xfrm>
          <a:prstGeom prst="rect">
            <a:avLst/>
          </a:prstGeom>
          <a:noFill/>
          <a:ln>
            <a:noFill/>
          </a:ln>
        </p:spPr>
        <p:txBody>
          <a:bodyPr/>
          <a:lstStyle/>
          <a:p>
            <a:endParaRPr lang="en-CA"/>
          </a:p>
        </p:txBody>
      </p:sp>
      <p:sp>
        <p:nvSpPr>
          <p:cNvPr id="423" name="Google Shape;423;p60"/>
          <p:cNvSpPr>
            <a:spLocks noGrp="1"/>
          </p:cNvSpPr>
          <p:nvPr>
            <p:ph type="pic" idx="3"/>
          </p:nvPr>
        </p:nvSpPr>
        <p:spPr>
          <a:xfrm>
            <a:off x="7493961" y="360000"/>
            <a:ext cx="4326564" cy="3004201"/>
          </a:xfrm>
          <a:prstGeom prst="rect">
            <a:avLst/>
          </a:prstGeom>
          <a:noFill/>
          <a:ln>
            <a:noFill/>
          </a:ln>
        </p:spPr>
        <p:txBody>
          <a:bodyPr/>
          <a:lstStyle/>
          <a:p>
            <a:endParaRPr lang="en-CA"/>
          </a:p>
        </p:txBody>
      </p:sp>
      <p:sp>
        <p:nvSpPr>
          <p:cNvPr id="424" name="Google Shape;424;p60"/>
          <p:cNvSpPr>
            <a:spLocks noGrp="1"/>
          </p:cNvSpPr>
          <p:nvPr>
            <p:ph type="pic" idx="4"/>
          </p:nvPr>
        </p:nvSpPr>
        <p:spPr>
          <a:xfrm>
            <a:off x="7493961" y="3493799"/>
            <a:ext cx="4326564" cy="3004201"/>
          </a:xfrm>
          <a:prstGeom prst="rect">
            <a:avLst/>
          </a:prstGeom>
          <a:noFill/>
          <a:ln>
            <a:noFill/>
          </a:ln>
        </p:spPr>
        <p:txBody>
          <a:bodyPr/>
          <a:lstStyle/>
          <a:p>
            <a:endParaRPr lang="en-CA"/>
          </a:p>
        </p:txBody>
      </p:sp>
      <p:sp>
        <p:nvSpPr>
          <p:cNvPr id="425" name="Google Shape;425;p60"/>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6" name="Google Shape;426;p60"/>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7" name="Google Shape;427;p60"/>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matchingName="4-Picture Grid (Portrait)">
  <p:cSld name="4-Picture Grid (Portrait)">
    <p:bg>
      <p:bgPr>
        <a:solidFill>
          <a:srgbClr val="FDFAEE"/>
        </a:solidFill>
        <a:effectLst/>
      </p:bgPr>
    </p:bg>
    <p:spTree>
      <p:nvGrpSpPr>
        <p:cNvPr id="1" name="Shape 428"/>
        <p:cNvGrpSpPr/>
        <p:nvPr/>
      </p:nvGrpSpPr>
      <p:grpSpPr>
        <a:xfrm>
          <a:off x="0" y="0"/>
          <a:ext cx="0" cy="0"/>
          <a:chOff x="0" y="0"/>
          <a:chExt cx="0" cy="0"/>
        </a:xfrm>
      </p:grpSpPr>
      <p:sp>
        <p:nvSpPr>
          <p:cNvPr id="429" name="Google Shape;429;p61"/>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0" name="Google Shape;430;p61"/>
          <p:cNvSpPr>
            <a:spLocks noGrp="1"/>
          </p:cNvSpPr>
          <p:nvPr>
            <p:ph type="pic" idx="2"/>
          </p:nvPr>
        </p:nvSpPr>
        <p:spPr>
          <a:xfrm>
            <a:off x="383458" y="360000"/>
            <a:ext cx="4195916" cy="6129700"/>
          </a:xfrm>
          <a:prstGeom prst="rect">
            <a:avLst/>
          </a:prstGeom>
          <a:noFill/>
          <a:ln>
            <a:noFill/>
          </a:ln>
        </p:spPr>
        <p:txBody>
          <a:bodyPr/>
          <a:lstStyle/>
          <a:p>
            <a:endParaRPr lang="en-CA"/>
          </a:p>
        </p:txBody>
      </p:sp>
      <p:sp>
        <p:nvSpPr>
          <p:cNvPr id="431" name="Google Shape;431;p61"/>
          <p:cNvSpPr>
            <a:spLocks noGrp="1"/>
          </p:cNvSpPr>
          <p:nvPr>
            <p:ph type="pic" idx="3"/>
          </p:nvPr>
        </p:nvSpPr>
        <p:spPr>
          <a:xfrm>
            <a:off x="4717229" y="360000"/>
            <a:ext cx="4212919" cy="3000050"/>
          </a:xfrm>
          <a:prstGeom prst="rect">
            <a:avLst/>
          </a:prstGeom>
          <a:noFill/>
          <a:ln>
            <a:noFill/>
          </a:ln>
        </p:spPr>
        <p:txBody>
          <a:bodyPr/>
          <a:lstStyle/>
          <a:p>
            <a:endParaRPr lang="en-CA"/>
          </a:p>
        </p:txBody>
      </p:sp>
      <p:sp>
        <p:nvSpPr>
          <p:cNvPr id="432" name="Google Shape;432;p61"/>
          <p:cNvSpPr>
            <a:spLocks noGrp="1"/>
          </p:cNvSpPr>
          <p:nvPr>
            <p:ph type="pic" idx="4"/>
          </p:nvPr>
        </p:nvSpPr>
        <p:spPr>
          <a:xfrm>
            <a:off x="9068003" y="360000"/>
            <a:ext cx="2740539" cy="3000050"/>
          </a:xfrm>
          <a:prstGeom prst="rect">
            <a:avLst/>
          </a:prstGeom>
          <a:noFill/>
          <a:ln>
            <a:noFill/>
          </a:ln>
        </p:spPr>
        <p:txBody>
          <a:bodyPr/>
          <a:lstStyle/>
          <a:p>
            <a:endParaRPr lang="en-CA"/>
          </a:p>
        </p:txBody>
      </p:sp>
      <p:sp>
        <p:nvSpPr>
          <p:cNvPr id="433" name="Google Shape;433;p61"/>
          <p:cNvSpPr>
            <a:spLocks noGrp="1"/>
          </p:cNvSpPr>
          <p:nvPr>
            <p:ph type="pic" idx="5"/>
          </p:nvPr>
        </p:nvSpPr>
        <p:spPr>
          <a:xfrm>
            <a:off x="4717229" y="3489650"/>
            <a:ext cx="7103296" cy="3000050"/>
          </a:xfrm>
          <a:prstGeom prst="rect">
            <a:avLst/>
          </a:prstGeom>
          <a:noFill/>
          <a:ln>
            <a:noFill/>
          </a:ln>
        </p:spPr>
        <p:txBody>
          <a:bodyPr/>
          <a:lstStyle/>
          <a:p>
            <a:endParaRPr lang="en-CA"/>
          </a:p>
        </p:txBody>
      </p:sp>
      <p:sp>
        <p:nvSpPr>
          <p:cNvPr id="434" name="Google Shape;434;p61"/>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5" name="Google Shape;435;p61"/>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6" name="Google Shape;436;p6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matchingName="4-Picture Grid (Landscape)">
  <p:cSld name="4-Picture Grid (Landscape)">
    <p:bg>
      <p:bgPr>
        <a:solidFill>
          <a:srgbClr val="FDFAEE"/>
        </a:solidFill>
        <a:effectLst/>
      </p:bgPr>
    </p:bg>
    <p:spTree>
      <p:nvGrpSpPr>
        <p:cNvPr id="1" name="Shape 437"/>
        <p:cNvGrpSpPr/>
        <p:nvPr/>
      </p:nvGrpSpPr>
      <p:grpSpPr>
        <a:xfrm>
          <a:off x="0" y="0"/>
          <a:ext cx="0" cy="0"/>
          <a:chOff x="0" y="0"/>
          <a:chExt cx="0" cy="0"/>
        </a:xfrm>
      </p:grpSpPr>
      <p:sp>
        <p:nvSpPr>
          <p:cNvPr id="438" name="Google Shape;438;p62"/>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9" name="Google Shape;439;p62"/>
          <p:cNvSpPr>
            <a:spLocks noGrp="1"/>
          </p:cNvSpPr>
          <p:nvPr>
            <p:ph type="pic" idx="2"/>
          </p:nvPr>
        </p:nvSpPr>
        <p:spPr>
          <a:xfrm>
            <a:off x="381000" y="360000"/>
            <a:ext cx="5636552" cy="3706670"/>
          </a:xfrm>
          <a:prstGeom prst="rect">
            <a:avLst/>
          </a:prstGeom>
          <a:noFill/>
          <a:ln>
            <a:noFill/>
          </a:ln>
        </p:spPr>
        <p:txBody>
          <a:bodyPr/>
          <a:lstStyle/>
          <a:p>
            <a:endParaRPr lang="en-CA"/>
          </a:p>
        </p:txBody>
      </p:sp>
      <p:sp>
        <p:nvSpPr>
          <p:cNvPr id="440" name="Google Shape;440;p62"/>
          <p:cNvSpPr>
            <a:spLocks noGrp="1"/>
          </p:cNvSpPr>
          <p:nvPr>
            <p:ph type="pic" idx="3"/>
          </p:nvPr>
        </p:nvSpPr>
        <p:spPr>
          <a:xfrm>
            <a:off x="381000" y="4196268"/>
            <a:ext cx="2745868" cy="2293431"/>
          </a:xfrm>
          <a:prstGeom prst="rect">
            <a:avLst/>
          </a:prstGeom>
          <a:noFill/>
          <a:ln>
            <a:noFill/>
          </a:ln>
        </p:spPr>
        <p:txBody>
          <a:bodyPr/>
          <a:lstStyle/>
          <a:p>
            <a:endParaRPr lang="en-CA"/>
          </a:p>
        </p:txBody>
      </p:sp>
      <p:sp>
        <p:nvSpPr>
          <p:cNvPr id="441" name="Google Shape;441;p62"/>
          <p:cNvSpPr>
            <a:spLocks noGrp="1"/>
          </p:cNvSpPr>
          <p:nvPr>
            <p:ph type="pic" idx="4"/>
          </p:nvPr>
        </p:nvSpPr>
        <p:spPr>
          <a:xfrm>
            <a:off x="3257519" y="4196269"/>
            <a:ext cx="2760033" cy="2293431"/>
          </a:xfrm>
          <a:prstGeom prst="rect">
            <a:avLst/>
          </a:prstGeom>
          <a:noFill/>
          <a:ln>
            <a:noFill/>
          </a:ln>
        </p:spPr>
        <p:txBody>
          <a:bodyPr/>
          <a:lstStyle/>
          <a:p>
            <a:endParaRPr lang="en-CA"/>
          </a:p>
        </p:txBody>
      </p:sp>
      <p:sp>
        <p:nvSpPr>
          <p:cNvPr id="442" name="Google Shape;442;p62"/>
          <p:cNvSpPr>
            <a:spLocks noGrp="1"/>
          </p:cNvSpPr>
          <p:nvPr>
            <p:ph type="pic" idx="5"/>
          </p:nvPr>
        </p:nvSpPr>
        <p:spPr>
          <a:xfrm>
            <a:off x="6153351" y="360001"/>
            <a:ext cx="5667174" cy="6129700"/>
          </a:xfrm>
          <a:prstGeom prst="rect">
            <a:avLst/>
          </a:prstGeom>
          <a:noFill/>
          <a:ln>
            <a:noFill/>
          </a:ln>
        </p:spPr>
        <p:txBody>
          <a:bodyPr/>
          <a:lstStyle/>
          <a:p>
            <a:endParaRPr lang="en-CA"/>
          </a:p>
        </p:txBody>
      </p:sp>
      <p:sp>
        <p:nvSpPr>
          <p:cNvPr id="443" name="Google Shape;443;p62"/>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4" name="Google Shape;444;p62"/>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5" name="Google Shape;445;p62"/>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matchingName="Video">
  <p:cSld name="Video">
    <p:bg>
      <p:bgPr>
        <a:solidFill>
          <a:srgbClr val="FDFAEE"/>
        </a:solidFill>
        <a:effectLst/>
      </p:bgPr>
    </p:bg>
    <p:spTree>
      <p:nvGrpSpPr>
        <p:cNvPr id="1" name="Shape 446"/>
        <p:cNvGrpSpPr/>
        <p:nvPr/>
      </p:nvGrpSpPr>
      <p:grpSpPr>
        <a:xfrm>
          <a:off x="0" y="0"/>
          <a:ext cx="0" cy="0"/>
          <a:chOff x="0" y="0"/>
          <a:chExt cx="0" cy="0"/>
        </a:xfrm>
      </p:grpSpPr>
      <p:sp>
        <p:nvSpPr>
          <p:cNvPr id="447" name="Google Shape;447;p63"/>
          <p:cNvSpPr>
            <a:spLocks noGrp="1"/>
          </p:cNvSpPr>
          <p:nvPr>
            <p:ph type="media" idx="2"/>
          </p:nvPr>
        </p:nvSpPr>
        <p:spPr>
          <a:xfrm>
            <a:off x="0" y="0"/>
            <a:ext cx="12192000" cy="6858000"/>
          </a:xfrm>
          <a:prstGeom prst="rect">
            <a:avLst/>
          </a:prstGeom>
          <a:noFill/>
          <a:ln>
            <a:noFill/>
          </a:ln>
        </p:spPr>
        <p:txBody>
          <a:bodyPr spcFirstLastPara="1" wrap="square" lIns="91425" tIns="45700" rIns="91425" bIns="45700" anchor="t" anchorCtr="0">
            <a:normAutofit/>
          </a:bodyPr>
          <a:lstStyle>
            <a:lvl1pPr marR="0" lvl="0" algn="l" rtl="0">
              <a:lnSpc>
                <a:spcPct val="110000"/>
              </a:lnSpc>
              <a:spcBef>
                <a:spcPts val="16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R="0" lvl="1" algn="l" rtl="0">
              <a:lnSpc>
                <a:spcPct val="110000"/>
              </a:lnSpc>
              <a:spcBef>
                <a:spcPts val="800"/>
              </a:spcBef>
              <a:spcAft>
                <a:spcPts val="0"/>
              </a:spcAft>
              <a:buClr>
                <a:schemeClr val="dk1"/>
              </a:buClr>
              <a:buSzPts val="1190"/>
              <a:buFont typeface="NTR"/>
              <a:buChar char="⚬"/>
              <a:defRPr sz="1400" b="0" i="0" u="none" strike="noStrike" cap="none">
                <a:solidFill>
                  <a:schemeClr val="dk1"/>
                </a:solidFill>
                <a:latin typeface="Arial"/>
                <a:ea typeface="Arial"/>
                <a:cs typeface="Arial"/>
                <a:sym typeface="Arial"/>
              </a:defRPr>
            </a:lvl2pPr>
            <a:lvl3pPr marR="0" lvl="2"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3pPr>
            <a:lvl4pPr marR="0" lvl="3"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4pPr>
            <a:lvl5pPr marR="0" lvl="4"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9pPr>
          </a:lstStyle>
          <a:p>
            <a:endParaRPr/>
          </a:p>
        </p:txBody>
      </p:sp>
      <p:sp>
        <p:nvSpPr>
          <p:cNvPr id="448" name="Google Shape;448;p63"/>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9" name="Google Shape;449;p63"/>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0" name="Google Shape;450;p63"/>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1" name="Google Shape;451;p63"/>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lank - Defy Gravity">
  <p:cSld name="Blank - Defy Gravity">
    <p:spTree>
      <p:nvGrpSpPr>
        <p:cNvPr id="1" name="Shape 452"/>
        <p:cNvGrpSpPr/>
        <p:nvPr/>
      </p:nvGrpSpPr>
      <p:grpSpPr>
        <a:xfrm>
          <a:off x="0" y="0"/>
          <a:ext cx="0" cy="0"/>
          <a:chOff x="0" y="0"/>
          <a:chExt cx="0" cy="0"/>
        </a:xfrm>
      </p:grpSpPr>
      <p:sp>
        <p:nvSpPr>
          <p:cNvPr id="453" name="Google Shape;453;p64"/>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454" name="Google Shape;454;p64"/>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455" name="Google Shape;455;p64"/>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6" name="Google Shape;456;p64"/>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7" name="Google Shape;457;p64"/>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5"/>
        <p:cNvGrpSpPr/>
        <p:nvPr/>
      </p:nvGrpSpPr>
      <p:grpSpPr>
        <a:xfrm>
          <a:off x="0" y="0"/>
          <a:ext cx="0" cy="0"/>
          <a:chOff x="0" y="0"/>
          <a:chExt cx="0" cy="0"/>
        </a:xfrm>
      </p:grpSpPr>
      <p:sp>
        <p:nvSpPr>
          <p:cNvPr id="466" name="Google Shape;466;p12"/>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7" name="Google Shape;467;p1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8" name="Google Shape;468;p12"/>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9" name="Google Shape;469;p1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 Box">
  <p:cSld name="Title Slide - Box">
    <p:bg>
      <p:bgPr>
        <a:solidFill>
          <a:srgbClr val="FDFAEE"/>
        </a:solidFill>
        <a:effectLst/>
      </p:bgPr>
    </p:bg>
    <p:spTree>
      <p:nvGrpSpPr>
        <p:cNvPr id="1" name="Shape 57"/>
        <p:cNvGrpSpPr/>
        <p:nvPr/>
      </p:nvGrpSpPr>
      <p:grpSpPr>
        <a:xfrm>
          <a:off x="0" y="0"/>
          <a:ext cx="0" cy="0"/>
          <a:chOff x="0" y="0"/>
          <a:chExt cx="0" cy="0"/>
        </a:xfrm>
      </p:grpSpPr>
      <p:sp>
        <p:nvSpPr>
          <p:cNvPr id="58" name="Google Shape;58;p21"/>
          <p:cNvSpPr txBox="1">
            <a:spLocks noGrp="1"/>
          </p:cNvSpPr>
          <p:nvPr>
            <p:ph type="ctrTitle"/>
          </p:nvPr>
        </p:nvSpPr>
        <p:spPr>
          <a:xfrm>
            <a:off x="1" y="534010"/>
            <a:ext cx="5043714" cy="3760084"/>
          </a:xfrm>
          <a:prstGeom prst="rect">
            <a:avLst/>
          </a:prstGeom>
          <a:solidFill>
            <a:schemeClr val="accent1">
              <a:alpha val="89411"/>
            </a:schemeClr>
          </a:solidFill>
          <a:ln>
            <a:noFill/>
          </a:ln>
        </p:spPr>
        <p:txBody>
          <a:bodyPr spcFirstLastPara="1" wrap="square" lIns="457200" tIns="338325" rIns="91425" bIns="45700" anchor="t" anchorCtr="0">
            <a:noAutofit/>
          </a:bodyPr>
          <a:lstStyle>
            <a:lvl1pPr lvl="0" algn="l">
              <a:lnSpc>
                <a:spcPct val="90000"/>
              </a:lnSpc>
              <a:spcBef>
                <a:spcPts val="0"/>
              </a:spcBef>
              <a:spcAft>
                <a:spcPts val="0"/>
              </a:spcAft>
              <a:buClr>
                <a:schemeClr val="lt1"/>
              </a:buClr>
              <a:buSzPts val="3200"/>
              <a:buFont typeface="Arial"/>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1"/>
          <p:cNvSpPr txBox="1">
            <a:spLocks noGrp="1"/>
          </p:cNvSpPr>
          <p:nvPr>
            <p:ph type="body" idx="1"/>
          </p:nvPr>
        </p:nvSpPr>
        <p:spPr>
          <a:xfrm>
            <a:off x="366591" y="2326883"/>
            <a:ext cx="3571875" cy="37598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1"/>
          <p:cNvSpPr txBox="1">
            <a:spLocks noGrp="1"/>
          </p:cNvSpPr>
          <p:nvPr>
            <p:ph type="subTitle" idx="2"/>
          </p:nvPr>
        </p:nvSpPr>
        <p:spPr>
          <a:xfrm>
            <a:off x="381000" y="2948531"/>
            <a:ext cx="3571875" cy="1031797"/>
          </a:xfrm>
          <a:prstGeom prst="rect">
            <a:avLst/>
          </a:prstGeom>
          <a:noFill/>
          <a:ln w="38100" cap="flat" cmpd="sng">
            <a:solidFill>
              <a:schemeClr val="lt1"/>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lt1"/>
              </a:buClr>
              <a:buSzPts val="1400"/>
              <a:buNone/>
              <a:defRPr sz="1400"/>
            </a:lvl1pPr>
            <a:lvl2pPr lvl="1" algn="l">
              <a:lnSpc>
                <a:spcPct val="110000"/>
              </a:lnSpc>
              <a:spcBef>
                <a:spcPts val="800"/>
              </a:spcBef>
              <a:spcAft>
                <a:spcPts val="0"/>
              </a:spcAft>
              <a:buClr>
                <a:schemeClr val="lt1"/>
              </a:buClr>
              <a:buSzPts val="1190"/>
              <a:buNone/>
              <a:defRPr sz="1400"/>
            </a:lvl2pPr>
            <a:lvl3pPr lvl="2" algn="l">
              <a:lnSpc>
                <a:spcPct val="110000"/>
              </a:lnSpc>
              <a:spcBef>
                <a:spcPts val="500"/>
              </a:spcBef>
              <a:spcAft>
                <a:spcPts val="0"/>
              </a:spcAft>
              <a:buClr>
                <a:schemeClr val="lt1"/>
              </a:buClr>
              <a:buSzPts val="1400"/>
              <a:buNone/>
              <a:defRPr sz="1400"/>
            </a:lvl3pPr>
            <a:lvl4pPr lvl="3" algn="l">
              <a:lnSpc>
                <a:spcPct val="110000"/>
              </a:lnSpc>
              <a:spcBef>
                <a:spcPts val="500"/>
              </a:spcBef>
              <a:spcAft>
                <a:spcPts val="0"/>
              </a:spcAft>
              <a:buClr>
                <a:schemeClr val="lt1"/>
              </a:buClr>
              <a:buSzPts val="1400"/>
              <a:buNone/>
              <a:defRPr sz="1400"/>
            </a:lvl4pPr>
            <a:lvl5pPr lvl="4" algn="l">
              <a:lnSpc>
                <a:spcPct val="110000"/>
              </a:lnSpc>
              <a:spcBef>
                <a:spcPts val="500"/>
              </a:spcBef>
              <a:spcAft>
                <a:spcPts val="0"/>
              </a:spcAft>
              <a:buClr>
                <a:schemeClr val="lt1"/>
              </a:buClr>
              <a:buSzPts val="1400"/>
              <a:buNone/>
              <a:defRPr sz="1400"/>
            </a:lvl5pPr>
            <a:lvl6pPr lvl="5" algn="l">
              <a:lnSpc>
                <a:spcPct val="90000"/>
              </a:lnSpc>
              <a:spcBef>
                <a:spcPts val="500"/>
              </a:spcBef>
              <a:spcAft>
                <a:spcPts val="0"/>
              </a:spcAft>
              <a:buClr>
                <a:schemeClr val="lt1"/>
              </a:buClr>
              <a:buSzPts val="1400"/>
              <a:buNone/>
              <a:defRPr sz="1400"/>
            </a:lvl6pPr>
            <a:lvl7pPr lvl="6" algn="l">
              <a:lnSpc>
                <a:spcPct val="90000"/>
              </a:lnSpc>
              <a:spcBef>
                <a:spcPts val="500"/>
              </a:spcBef>
              <a:spcAft>
                <a:spcPts val="0"/>
              </a:spcAft>
              <a:buClr>
                <a:schemeClr val="lt1"/>
              </a:buClr>
              <a:buSzPts val="1400"/>
              <a:buNone/>
              <a:defRPr sz="1400"/>
            </a:lvl7pPr>
            <a:lvl8pPr lvl="7" algn="l">
              <a:lnSpc>
                <a:spcPct val="90000"/>
              </a:lnSpc>
              <a:spcBef>
                <a:spcPts val="500"/>
              </a:spcBef>
              <a:spcAft>
                <a:spcPts val="0"/>
              </a:spcAft>
              <a:buClr>
                <a:schemeClr val="lt1"/>
              </a:buClr>
              <a:buSzPts val="1400"/>
              <a:buNone/>
              <a:defRPr sz="1400"/>
            </a:lvl8pPr>
            <a:lvl9pPr lvl="8" algn="l">
              <a:lnSpc>
                <a:spcPct val="90000"/>
              </a:lnSpc>
              <a:spcBef>
                <a:spcPts val="500"/>
              </a:spcBef>
              <a:spcAft>
                <a:spcPts val="0"/>
              </a:spcAft>
              <a:buClr>
                <a:schemeClr val="lt1"/>
              </a:buClr>
              <a:buSzPts val="1400"/>
              <a:buNone/>
              <a:defRPr sz="1400"/>
            </a:lvl9pPr>
          </a:lstStyle>
          <a:p>
            <a:endParaRPr/>
          </a:p>
        </p:txBody>
      </p:sp>
      <p:pic>
        <p:nvPicPr>
          <p:cNvPr id="61" name="Google Shape;61;p21"/>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62" name="Google Shape;62;p21"/>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1"/>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1"/>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65" name="Google Shape;65;p21"/>
          <p:cNvPicPr preferRelativeResize="0"/>
          <p:nvPr/>
        </p:nvPicPr>
        <p:blipFill rotWithShape="1">
          <a:blip r:embed="rId3">
            <a:alphaModFix/>
          </a:blip>
          <a:srcRect/>
          <a:stretch/>
        </p:blipFill>
        <p:spPr>
          <a:xfrm>
            <a:off x="450849" y="5924550"/>
            <a:ext cx="1594639" cy="583405"/>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solidFill>
          <a:srgbClr val="FDFAEE"/>
        </a:solidFill>
        <a:effectLst/>
      </p:bgPr>
    </p:bg>
    <p:spTree>
      <p:nvGrpSpPr>
        <p:cNvPr id="1" name="Shape 470"/>
        <p:cNvGrpSpPr/>
        <p:nvPr/>
      </p:nvGrpSpPr>
      <p:grpSpPr>
        <a:xfrm>
          <a:off x="0" y="0"/>
          <a:ext cx="0" cy="0"/>
          <a:chOff x="0" y="0"/>
          <a:chExt cx="0" cy="0"/>
        </a:xfrm>
      </p:grpSpPr>
      <p:sp>
        <p:nvSpPr>
          <p:cNvPr id="471" name="Google Shape;471;p114"/>
          <p:cNvSpPr/>
          <p:nvPr/>
        </p:nvSpPr>
        <p:spPr>
          <a:xfrm rot="10800000" flipH="1">
            <a:off x="-1" y="0"/>
            <a:ext cx="12191999" cy="6858000"/>
          </a:xfrm>
          <a:prstGeom prst="rect">
            <a:avLst/>
          </a:prstGeom>
          <a:gradFill>
            <a:gsLst>
              <a:gs pos="0">
                <a:srgbClr val="000000">
                  <a:alpha val="14509"/>
                </a:srgbClr>
              </a:gs>
              <a:gs pos="78000">
                <a:srgbClr val="000000">
                  <a:alpha val="14509"/>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2" name="Google Shape;472;p114"/>
          <p:cNvSpPr txBox="1">
            <a:spLocks noGrp="1"/>
          </p:cNvSpPr>
          <p:nvPr>
            <p:ph type="ctrTitle"/>
          </p:nvPr>
        </p:nvSpPr>
        <p:spPr>
          <a:xfrm>
            <a:off x="377825" y="441324"/>
            <a:ext cx="10000457"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3200"/>
              <a:buFont typeface="Arial"/>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3" name="Google Shape;473;p114"/>
          <p:cNvSpPr txBox="1">
            <a:spLocks noGrp="1"/>
          </p:cNvSpPr>
          <p:nvPr>
            <p:ph type="subTitle" idx="1"/>
          </p:nvPr>
        </p:nvSpPr>
        <p:spPr>
          <a:xfrm>
            <a:off x="381000" y="2170153"/>
            <a:ext cx="3571875" cy="1906919"/>
          </a:xfrm>
          <a:prstGeom prst="rect">
            <a:avLst/>
          </a:prstGeom>
          <a:noFill/>
          <a:ln w="38100" cap="flat" cmpd="sng">
            <a:solidFill>
              <a:schemeClr val="lt1"/>
            </a:solidFill>
            <a:prstDash val="solid"/>
            <a:round/>
            <a:headEnd type="none" w="sm" len="sm"/>
            <a:tailEnd type="none" w="sm" len="sm"/>
          </a:ln>
        </p:spPr>
        <p:txBody>
          <a:bodyPr spcFirstLastPara="1" wrap="square" lIns="91425" tIns="183600" rIns="90000" bIns="45700" anchor="t" anchorCtr="0">
            <a:noAutofit/>
          </a:bodyPr>
          <a:lstStyle>
            <a:lvl1pPr lvl="0" algn="l">
              <a:lnSpc>
                <a:spcPct val="110000"/>
              </a:lnSpc>
              <a:spcBef>
                <a:spcPts val="1600"/>
              </a:spcBef>
              <a:spcAft>
                <a:spcPts val="0"/>
              </a:spcAft>
              <a:buClr>
                <a:schemeClr val="lt1"/>
              </a:buClr>
              <a:buSzPts val="1400"/>
              <a:buNone/>
              <a:defRPr sz="1400">
                <a:solidFill>
                  <a:schemeClr val="lt1"/>
                </a:solidFill>
              </a:defRPr>
            </a:lvl1pPr>
            <a:lvl2pPr lvl="1" algn="l">
              <a:lnSpc>
                <a:spcPct val="110000"/>
              </a:lnSpc>
              <a:spcBef>
                <a:spcPts val="800"/>
              </a:spcBef>
              <a:spcAft>
                <a:spcPts val="0"/>
              </a:spcAft>
              <a:buClr>
                <a:schemeClr val="lt1"/>
              </a:buClr>
              <a:buSzPts val="1190"/>
              <a:buNone/>
              <a:defRPr sz="1400"/>
            </a:lvl2pPr>
            <a:lvl3pPr lvl="2" algn="l">
              <a:lnSpc>
                <a:spcPct val="110000"/>
              </a:lnSpc>
              <a:spcBef>
                <a:spcPts val="500"/>
              </a:spcBef>
              <a:spcAft>
                <a:spcPts val="0"/>
              </a:spcAft>
              <a:buClr>
                <a:schemeClr val="lt1"/>
              </a:buClr>
              <a:buSzPts val="1400"/>
              <a:buNone/>
              <a:defRPr sz="1400"/>
            </a:lvl3pPr>
            <a:lvl4pPr lvl="3" algn="l">
              <a:lnSpc>
                <a:spcPct val="110000"/>
              </a:lnSpc>
              <a:spcBef>
                <a:spcPts val="500"/>
              </a:spcBef>
              <a:spcAft>
                <a:spcPts val="0"/>
              </a:spcAft>
              <a:buClr>
                <a:schemeClr val="lt1"/>
              </a:buClr>
              <a:buSzPts val="1400"/>
              <a:buNone/>
              <a:defRPr sz="1400"/>
            </a:lvl4pPr>
            <a:lvl5pPr lvl="4" algn="l">
              <a:lnSpc>
                <a:spcPct val="110000"/>
              </a:lnSpc>
              <a:spcBef>
                <a:spcPts val="500"/>
              </a:spcBef>
              <a:spcAft>
                <a:spcPts val="0"/>
              </a:spcAft>
              <a:buClr>
                <a:schemeClr val="lt1"/>
              </a:buClr>
              <a:buSzPts val="1400"/>
              <a:buNone/>
              <a:defRPr sz="1400"/>
            </a:lvl5pPr>
            <a:lvl6pPr lvl="5" algn="l">
              <a:lnSpc>
                <a:spcPct val="90000"/>
              </a:lnSpc>
              <a:spcBef>
                <a:spcPts val="500"/>
              </a:spcBef>
              <a:spcAft>
                <a:spcPts val="0"/>
              </a:spcAft>
              <a:buClr>
                <a:schemeClr val="lt1"/>
              </a:buClr>
              <a:buSzPts val="1400"/>
              <a:buNone/>
              <a:defRPr sz="1400"/>
            </a:lvl6pPr>
            <a:lvl7pPr lvl="6" algn="l">
              <a:lnSpc>
                <a:spcPct val="90000"/>
              </a:lnSpc>
              <a:spcBef>
                <a:spcPts val="500"/>
              </a:spcBef>
              <a:spcAft>
                <a:spcPts val="0"/>
              </a:spcAft>
              <a:buClr>
                <a:schemeClr val="lt1"/>
              </a:buClr>
              <a:buSzPts val="1400"/>
              <a:buNone/>
              <a:defRPr sz="1400"/>
            </a:lvl7pPr>
            <a:lvl8pPr lvl="7" algn="l">
              <a:lnSpc>
                <a:spcPct val="90000"/>
              </a:lnSpc>
              <a:spcBef>
                <a:spcPts val="500"/>
              </a:spcBef>
              <a:spcAft>
                <a:spcPts val="0"/>
              </a:spcAft>
              <a:buClr>
                <a:schemeClr val="lt1"/>
              </a:buClr>
              <a:buSzPts val="1400"/>
              <a:buNone/>
              <a:defRPr sz="1400"/>
            </a:lvl8pPr>
            <a:lvl9pPr lvl="8" algn="l">
              <a:lnSpc>
                <a:spcPct val="90000"/>
              </a:lnSpc>
              <a:spcBef>
                <a:spcPts val="500"/>
              </a:spcBef>
              <a:spcAft>
                <a:spcPts val="0"/>
              </a:spcAft>
              <a:buClr>
                <a:schemeClr val="lt1"/>
              </a:buClr>
              <a:buSzPts val="1400"/>
              <a:buNone/>
              <a:defRPr sz="1400"/>
            </a:lvl9pPr>
          </a:lstStyle>
          <a:p>
            <a:endParaRPr/>
          </a:p>
        </p:txBody>
      </p:sp>
      <p:sp>
        <p:nvSpPr>
          <p:cNvPr id="474" name="Google Shape;474;p114"/>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5" name="Google Shape;475;p114"/>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6" name="Google Shape;476;p114"/>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477" name="Google Shape;477;p114"/>
          <p:cNvPicPr preferRelativeResize="0"/>
          <p:nvPr/>
        </p:nvPicPr>
        <p:blipFill rotWithShape="1">
          <a:blip r:embed="rId2">
            <a:alphaModFix/>
          </a:blip>
          <a:srcRect/>
          <a:stretch/>
        </p:blipFill>
        <p:spPr>
          <a:xfrm>
            <a:off x="450849" y="5924550"/>
            <a:ext cx="1594639" cy="583405"/>
          </a:xfrm>
          <a:prstGeom prst="rect">
            <a:avLst/>
          </a:prstGeom>
          <a:noFill/>
          <a:ln>
            <a:noFill/>
          </a:ln>
        </p:spPr>
      </p:pic>
      <p:pic>
        <p:nvPicPr>
          <p:cNvPr id="478" name="Google Shape;478;p114"/>
          <p:cNvPicPr preferRelativeResize="0"/>
          <p:nvPr/>
        </p:nvPicPr>
        <p:blipFill rotWithShape="1">
          <a:blip r:embed="rId3">
            <a:alphaModFix/>
          </a:blip>
          <a:srcRect/>
          <a:stretch/>
        </p:blipFill>
        <p:spPr>
          <a:xfrm>
            <a:off x="10780265" y="5944561"/>
            <a:ext cx="980558" cy="520650"/>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matchingName="Title Slide - 2">
  <p:cSld name="Title Slide - 2">
    <p:bg>
      <p:bgPr>
        <a:solidFill>
          <a:srgbClr val="FDFAEE"/>
        </a:solidFill>
        <a:effectLst/>
      </p:bgPr>
    </p:bg>
    <p:spTree>
      <p:nvGrpSpPr>
        <p:cNvPr id="1" name="Shape 479"/>
        <p:cNvGrpSpPr/>
        <p:nvPr/>
      </p:nvGrpSpPr>
      <p:grpSpPr>
        <a:xfrm>
          <a:off x="0" y="0"/>
          <a:ext cx="0" cy="0"/>
          <a:chOff x="0" y="0"/>
          <a:chExt cx="0" cy="0"/>
        </a:xfrm>
      </p:grpSpPr>
      <p:sp>
        <p:nvSpPr>
          <p:cNvPr id="480" name="Google Shape;480;p115"/>
          <p:cNvSpPr/>
          <p:nvPr/>
        </p:nvSpPr>
        <p:spPr>
          <a:xfrm rot="10800000" flipH="1">
            <a:off x="-1" y="-1"/>
            <a:ext cx="12191999" cy="3034146"/>
          </a:xfrm>
          <a:prstGeom prst="rect">
            <a:avLst/>
          </a:prstGeom>
          <a:gradFill>
            <a:gsLst>
              <a:gs pos="0">
                <a:srgbClr val="000000">
                  <a:alpha val="40000"/>
                </a:srgbClr>
              </a:gs>
              <a:gs pos="25000">
                <a:srgbClr val="000000">
                  <a:alpha val="40000"/>
                </a:srgbClr>
              </a:gs>
              <a:gs pos="60000">
                <a:srgbClr val="000000">
                  <a:alpha val="35294"/>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1" name="Google Shape;481;p115"/>
          <p:cNvSpPr txBox="1">
            <a:spLocks noGrp="1"/>
          </p:cNvSpPr>
          <p:nvPr>
            <p:ph type="ctrTitle"/>
          </p:nvPr>
        </p:nvSpPr>
        <p:spPr>
          <a:xfrm>
            <a:off x="375503" y="441325"/>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3200"/>
              <a:buFont typeface="Arial"/>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2" name="Google Shape;482;p115"/>
          <p:cNvSpPr txBox="1">
            <a:spLocks noGrp="1"/>
          </p:cNvSpPr>
          <p:nvPr>
            <p:ph type="body" idx="1"/>
          </p:nvPr>
        </p:nvSpPr>
        <p:spPr>
          <a:xfrm>
            <a:off x="375503" y="1688950"/>
            <a:ext cx="6434873"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83" name="Google Shape;483;p115"/>
          <p:cNvSpPr txBox="1">
            <a:spLocks noGrp="1"/>
          </p:cNvSpPr>
          <p:nvPr>
            <p:ph type="subTitle" idx="2"/>
          </p:nvPr>
        </p:nvSpPr>
        <p:spPr>
          <a:xfrm>
            <a:off x="8239125" y="611541"/>
            <a:ext cx="3577372"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lt1"/>
              </a:buClr>
              <a:buSzPts val="1400"/>
              <a:buNone/>
              <a:defRPr sz="1400" b="0" i="0">
                <a:solidFill>
                  <a:schemeClr val="lt1"/>
                </a:solidFill>
                <a:latin typeface="Arial"/>
                <a:ea typeface="Arial"/>
                <a:cs typeface="Arial"/>
                <a:sym typeface="Arial"/>
              </a:defRPr>
            </a:lvl1pPr>
            <a:lvl2pPr lvl="1" algn="ctr">
              <a:lnSpc>
                <a:spcPct val="110000"/>
              </a:lnSpc>
              <a:spcBef>
                <a:spcPts val="800"/>
              </a:spcBef>
              <a:spcAft>
                <a:spcPts val="0"/>
              </a:spcAft>
              <a:buClr>
                <a:schemeClr val="lt1"/>
              </a:buClr>
              <a:buSzPts val="1700"/>
              <a:buNone/>
              <a:defRPr sz="2000"/>
            </a:lvl2pPr>
            <a:lvl3pPr lvl="2" algn="ctr">
              <a:lnSpc>
                <a:spcPct val="110000"/>
              </a:lnSpc>
              <a:spcBef>
                <a:spcPts val="500"/>
              </a:spcBef>
              <a:spcAft>
                <a:spcPts val="0"/>
              </a:spcAft>
              <a:buClr>
                <a:schemeClr val="lt1"/>
              </a:buClr>
              <a:buSzPts val="1800"/>
              <a:buNone/>
              <a:defRPr sz="1800"/>
            </a:lvl3pPr>
            <a:lvl4pPr lvl="3" algn="ctr">
              <a:lnSpc>
                <a:spcPct val="110000"/>
              </a:lnSpc>
              <a:spcBef>
                <a:spcPts val="500"/>
              </a:spcBef>
              <a:spcAft>
                <a:spcPts val="0"/>
              </a:spcAft>
              <a:buClr>
                <a:schemeClr val="lt1"/>
              </a:buClr>
              <a:buSzPts val="1600"/>
              <a:buNone/>
              <a:defRPr sz="1600"/>
            </a:lvl4pPr>
            <a:lvl5pPr lvl="4" algn="ctr">
              <a:lnSpc>
                <a:spcPct val="11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pic>
        <p:nvPicPr>
          <p:cNvPr id="484" name="Google Shape;484;p115"/>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485" name="Google Shape;485;p115"/>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6" name="Google Shape;486;p115"/>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7" name="Google Shape;487;p115"/>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488" name="Google Shape;488;p115"/>
          <p:cNvPicPr preferRelativeResize="0"/>
          <p:nvPr/>
        </p:nvPicPr>
        <p:blipFill rotWithShape="1">
          <a:blip r:embed="rId3">
            <a:alphaModFix/>
          </a:blip>
          <a:srcRect/>
          <a:stretch/>
        </p:blipFill>
        <p:spPr>
          <a:xfrm>
            <a:off x="450849" y="5924550"/>
            <a:ext cx="1594639" cy="583405"/>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matchingName="Title Slide - 3">
  <p:cSld name="Title Slide - 3">
    <p:bg>
      <p:bgPr>
        <a:solidFill>
          <a:srgbClr val="FDFAEE"/>
        </a:solidFill>
        <a:effectLst/>
      </p:bgPr>
    </p:bg>
    <p:spTree>
      <p:nvGrpSpPr>
        <p:cNvPr id="1" name="Shape 489"/>
        <p:cNvGrpSpPr/>
        <p:nvPr/>
      </p:nvGrpSpPr>
      <p:grpSpPr>
        <a:xfrm>
          <a:off x="0" y="0"/>
          <a:ext cx="0" cy="0"/>
          <a:chOff x="0" y="0"/>
          <a:chExt cx="0" cy="0"/>
        </a:xfrm>
      </p:grpSpPr>
      <p:sp>
        <p:nvSpPr>
          <p:cNvPr id="490" name="Google Shape;490;p116"/>
          <p:cNvSpPr/>
          <p:nvPr/>
        </p:nvSpPr>
        <p:spPr>
          <a:xfrm rot="10800000" flipH="1">
            <a:off x="-1" y="0"/>
            <a:ext cx="12191999" cy="6858000"/>
          </a:xfrm>
          <a:prstGeom prst="rect">
            <a:avLst/>
          </a:prstGeom>
          <a:solidFill>
            <a:schemeClr val="dk1">
              <a:alpha val="2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1" name="Google Shape;491;p116"/>
          <p:cNvSpPr txBox="1">
            <a:spLocks noGrp="1"/>
          </p:cNvSpPr>
          <p:nvPr>
            <p:ph type="ctrTitle"/>
          </p:nvPr>
        </p:nvSpPr>
        <p:spPr>
          <a:xfrm>
            <a:off x="1808163" y="441325"/>
            <a:ext cx="8572500" cy="645253"/>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2200"/>
              <a:buFont typeface="Arial"/>
              <a:buNone/>
              <a:defRPr sz="2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492" name="Google Shape;492;p116"/>
          <p:cNvPicPr preferRelativeResize="0"/>
          <p:nvPr/>
        </p:nvPicPr>
        <p:blipFill rotWithShape="1">
          <a:blip r:embed="rId2">
            <a:alphaModFix/>
          </a:blip>
          <a:srcRect/>
          <a:stretch/>
        </p:blipFill>
        <p:spPr>
          <a:xfrm>
            <a:off x="4475820" y="2568728"/>
            <a:ext cx="3240360" cy="1720544"/>
          </a:xfrm>
          <a:prstGeom prst="rect">
            <a:avLst/>
          </a:prstGeom>
          <a:noFill/>
          <a:ln>
            <a:noFill/>
          </a:ln>
        </p:spPr>
      </p:pic>
      <p:sp>
        <p:nvSpPr>
          <p:cNvPr id="493" name="Google Shape;493;p116"/>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4" name="Google Shape;494;p116"/>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5" name="Google Shape;495;p116"/>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496" name="Google Shape;496;p116"/>
          <p:cNvPicPr preferRelativeResize="0"/>
          <p:nvPr/>
        </p:nvPicPr>
        <p:blipFill rotWithShape="1">
          <a:blip r:embed="rId3">
            <a:alphaModFix/>
          </a:blip>
          <a:srcRect/>
          <a:stretch/>
        </p:blipFill>
        <p:spPr>
          <a:xfrm>
            <a:off x="5298681" y="5908354"/>
            <a:ext cx="1594639" cy="583405"/>
          </a:xfrm>
          <a:prstGeom prst="rect">
            <a:avLst/>
          </a:prstGeom>
          <a:noFill/>
          <a:ln>
            <a:noFill/>
          </a:ln>
        </p:spPr>
      </p:pic>
      <p:sp>
        <p:nvSpPr>
          <p:cNvPr id="497" name="Google Shape;497;p116"/>
          <p:cNvSpPr txBox="1">
            <a:spLocks noGrp="1"/>
          </p:cNvSpPr>
          <p:nvPr>
            <p:ph type="body" idx="1"/>
          </p:nvPr>
        </p:nvSpPr>
        <p:spPr>
          <a:xfrm>
            <a:off x="1808163" y="1086578"/>
            <a:ext cx="8572500" cy="485655"/>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matchingName="Title Slide - Box">
  <p:cSld name="Title Slide - Box">
    <p:bg>
      <p:bgPr>
        <a:solidFill>
          <a:srgbClr val="FDFAEE"/>
        </a:solidFill>
        <a:effectLst/>
      </p:bgPr>
    </p:bg>
    <p:spTree>
      <p:nvGrpSpPr>
        <p:cNvPr id="1" name="Shape 498"/>
        <p:cNvGrpSpPr/>
        <p:nvPr/>
      </p:nvGrpSpPr>
      <p:grpSpPr>
        <a:xfrm>
          <a:off x="0" y="0"/>
          <a:ext cx="0" cy="0"/>
          <a:chOff x="0" y="0"/>
          <a:chExt cx="0" cy="0"/>
        </a:xfrm>
      </p:grpSpPr>
      <p:sp>
        <p:nvSpPr>
          <p:cNvPr id="499" name="Google Shape;499;p117"/>
          <p:cNvSpPr txBox="1">
            <a:spLocks noGrp="1"/>
          </p:cNvSpPr>
          <p:nvPr>
            <p:ph type="ctrTitle"/>
          </p:nvPr>
        </p:nvSpPr>
        <p:spPr>
          <a:xfrm>
            <a:off x="1" y="534010"/>
            <a:ext cx="5043714" cy="3760084"/>
          </a:xfrm>
          <a:prstGeom prst="rect">
            <a:avLst/>
          </a:prstGeom>
          <a:solidFill>
            <a:schemeClr val="accent1">
              <a:alpha val="89411"/>
            </a:schemeClr>
          </a:solidFill>
          <a:ln>
            <a:noFill/>
          </a:ln>
        </p:spPr>
        <p:txBody>
          <a:bodyPr spcFirstLastPara="1" wrap="square" lIns="457200" tIns="338325" rIns="91425" bIns="45700" anchor="t" anchorCtr="0">
            <a:noAutofit/>
          </a:bodyPr>
          <a:lstStyle>
            <a:lvl1pPr lvl="0" algn="l">
              <a:lnSpc>
                <a:spcPct val="90000"/>
              </a:lnSpc>
              <a:spcBef>
                <a:spcPts val="0"/>
              </a:spcBef>
              <a:spcAft>
                <a:spcPts val="0"/>
              </a:spcAft>
              <a:buClr>
                <a:schemeClr val="lt1"/>
              </a:buClr>
              <a:buSzPts val="3200"/>
              <a:buFont typeface="Arial"/>
              <a:buNone/>
              <a:defRPr sz="3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0" name="Google Shape;500;p117"/>
          <p:cNvSpPr txBox="1">
            <a:spLocks noGrp="1"/>
          </p:cNvSpPr>
          <p:nvPr>
            <p:ph type="body" idx="1"/>
          </p:nvPr>
        </p:nvSpPr>
        <p:spPr>
          <a:xfrm>
            <a:off x="366591" y="2326883"/>
            <a:ext cx="3571875" cy="37598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lt1"/>
              </a:buClr>
              <a:buSzPts val="1400"/>
              <a:buNone/>
              <a:defRPr sz="1400">
                <a:solidFill>
                  <a:schemeClr val="lt1"/>
                </a:solidFill>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01" name="Google Shape;501;p117"/>
          <p:cNvSpPr txBox="1">
            <a:spLocks noGrp="1"/>
          </p:cNvSpPr>
          <p:nvPr>
            <p:ph type="subTitle" idx="2"/>
          </p:nvPr>
        </p:nvSpPr>
        <p:spPr>
          <a:xfrm>
            <a:off x="381000" y="2948531"/>
            <a:ext cx="3571875" cy="1031797"/>
          </a:xfrm>
          <a:prstGeom prst="rect">
            <a:avLst/>
          </a:prstGeom>
          <a:noFill/>
          <a:ln w="38100" cap="flat" cmpd="sng">
            <a:solidFill>
              <a:schemeClr val="lt1"/>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lt1"/>
              </a:buClr>
              <a:buSzPts val="1400"/>
              <a:buNone/>
              <a:defRPr sz="1400"/>
            </a:lvl1pPr>
            <a:lvl2pPr lvl="1" algn="l">
              <a:lnSpc>
                <a:spcPct val="110000"/>
              </a:lnSpc>
              <a:spcBef>
                <a:spcPts val="800"/>
              </a:spcBef>
              <a:spcAft>
                <a:spcPts val="0"/>
              </a:spcAft>
              <a:buClr>
                <a:schemeClr val="lt1"/>
              </a:buClr>
              <a:buSzPts val="1190"/>
              <a:buNone/>
              <a:defRPr sz="1400"/>
            </a:lvl2pPr>
            <a:lvl3pPr lvl="2" algn="l">
              <a:lnSpc>
                <a:spcPct val="110000"/>
              </a:lnSpc>
              <a:spcBef>
                <a:spcPts val="500"/>
              </a:spcBef>
              <a:spcAft>
                <a:spcPts val="0"/>
              </a:spcAft>
              <a:buClr>
                <a:schemeClr val="lt1"/>
              </a:buClr>
              <a:buSzPts val="1400"/>
              <a:buNone/>
              <a:defRPr sz="1400"/>
            </a:lvl3pPr>
            <a:lvl4pPr lvl="3" algn="l">
              <a:lnSpc>
                <a:spcPct val="110000"/>
              </a:lnSpc>
              <a:spcBef>
                <a:spcPts val="500"/>
              </a:spcBef>
              <a:spcAft>
                <a:spcPts val="0"/>
              </a:spcAft>
              <a:buClr>
                <a:schemeClr val="lt1"/>
              </a:buClr>
              <a:buSzPts val="1400"/>
              <a:buNone/>
              <a:defRPr sz="1400"/>
            </a:lvl4pPr>
            <a:lvl5pPr lvl="4" algn="l">
              <a:lnSpc>
                <a:spcPct val="110000"/>
              </a:lnSpc>
              <a:spcBef>
                <a:spcPts val="500"/>
              </a:spcBef>
              <a:spcAft>
                <a:spcPts val="0"/>
              </a:spcAft>
              <a:buClr>
                <a:schemeClr val="lt1"/>
              </a:buClr>
              <a:buSzPts val="1400"/>
              <a:buNone/>
              <a:defRPr sz="1400"/>
            </a:lvl5pPr>
            <a:lvl6pPr lvl="5" algn="l">
              <a:lnSpc>
                <a:spcPct val="90000"/>
              </a:lnSpc>
              <a:spcBef>
                <a:spcPts val="500"/>
              </a:spcBef>
              <a:spcAft>
                <a:spcPts val="0"/>
              </a:spcAft>
              <a:buClr>
                <a:schemeClr val="lt1"/>
              </a:buClr>
              <a:buSzPts val="1400"/>
              <a:buNone/>
              <a:defRPr sz="1400"/>
            </a:lvl6pPr>
            <a:lvl7pPr lvl="6" algn="l">
              <a:lnSpc>
                <a:spcPct val="90000"/>
              </a:lnSpc>
              <a:spcBef>
                <a:spcPts val="500"/>
              </a:spcBef>
              <a:spcAft>
                <a:spcPts val="0"/>
              </a:spcAft>
              <a:buClr>
                <a:schemeClr val="lt1"/>
              </a:buClr>
              <a:buSzPts val="1400"/>
              <a:buNone/>
              <a:defRPr sz="1400"/>
            </a:lvl7pPr>
            <a:lvl8pPr lvl="7" algn="l">
              <a:lnSpc>
                <a:spcPct val="90000"/>
              </a:lnSpc>
              <a:spcBef>
                <a:spcPts val="500"/>
              </a:spcBef>
              <a:spcAft>
                <a:spcPts val="0"/>
              </a:spcAft>
              <a:buClr>
                <a:schemeClr val="lt1"/>
              </a:buClr>
              <a:buSzPts val="1400"/>
              <a:buNone/>
              <a:defRPr sz="1400"/>
            </a:lvl8pPr>
            <a:lvl9pPr lvl="8" algn="l">
              <a:lnSpc>
                <a:spcPct val="90000"/>
              </a:lnSpc>
              <a:spcBef>
                <a:spcPts val="500"/>
              </a:spcBef>
              <a:spcAft>
                <a:spcPts val="0"/>
              </a:spcAft>
              <a:buClr>
                <a:schemeClr val="lt1"/>
              </a:buClr>
              <a:buSzPts val="1400"/>
              <a:buNone/>
              <a:defRPr sz="1400"/>
            </a:lvl9pPr>
          </a:lstStyle>
          <a:p>
            <a:endParaRPr/>
          </a:p>
        </p:txBody>
      </p:sp>
      <p:pic>
        <p:nvPicPr>
          <p:cNvPr id="502" name="Google Shape;502;p117"/>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503" name="Google Shape;503;p117"/>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4" name="Google Shape;504;p117"/>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5" name="Google Shape;505;p117"/>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506" name="Google Shape;506;p117"/>
          <p:cNvPicPr preferRelativeResize="0"/>
          <p:nvPr/>
        </p:nvPicPr>
        <p:blipFill rotWithShape="1">
          <a:blip r:embed="rId3">
            <a:alphaModFix/>
          </a:blip>
          <a:srcRect/>
          <a:stretch/>
        </p:blipFill>
        <p:spPr>
          <a:xfrm>
            <a:off x="450849" y="5924550"/>
            <a:ext cx="1594639" cy="583405"/>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matchingName="Title Slide - Aerial 1">
  <p:cSld name="Title Slide - Aerial 1">
    <p:bg>
      <p:bgPr>
        <a:solidFill>
          <a:srgbClr val="FDFAEE"/>
        </a:solidFill>
        <a:effectLst/>
      </p:bgPr>
    </p:bg>
    <p:spTree>
      <p:nvGrpSpPr>
        <p:cNvPr id="1" name="Shape 507"/>
        <p:cNvGrpSpPr/>
        <p:nvPr/>
      </p:nvGrpSpPr>
      <p:grpSpPr>
        <a:xfrm>
          <a:off x="0" y="0"/>
          <a:ext cx="0" cy="0"/>
          <a:chOff x="0" y="0"/>
          <a:chExt cx="0" cy="0"/>
        </a:xfrm>
      </p:grpSpPr>
      <p:sp>
        <p:nvSpPr>
          <p:cNvPr id="508" name="Google Shape;508;p118"/>
          <p:cNvSpPr/>
          <p:nvPr/>
        </p:nvSpPr>
        <p:spPr>
          <a:xfrm>
            <a:off x="0" y="0"/>
            <a:ext cx="12192000" cy="6858000"/>
          </a:xfrm>
          <a:prstGeom prst="rect">
            <a:avLst/>
          </a:prstGeom>
          <a:gradFill>
            <a:gsLst>
              <a:gs pos="0">
                <a:srgbClr val="FFFFFF">
                  <a:alpha val="74509"/>
                </a:srgbClr>
              </a:gs>
              <a:gs pos="26000">
                <a:srgbClr val="FFFFFF">
                  <a:alpha val="74509"/>
                </a:srgbClr>
              </a:gs>
              <a:gs pos="41000">
                <a:srgbClr val="FFFFFF">
                  <a:alpha val="49411"/>
                </a:srgbClr>
              </a:gs>
              <a:gs pos="51000">
                <a:srgbClr val="FFFFFF">
                  <a:alpha val="24313"/>
                </a:srgbClr>
              </a:gs>
              <a:gs pos="64000">
                <a:srgbClr val="FFFFFF">
                  <a:alpha val="0"/>
                </a:srgbClr>
              </a:gs>
              <a:gs pos="100000">
                <a:srgbClr val="FFFFFF">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9" name="Google Shape;509;p118"/>
          <p:cNvSpPr/>
          <p:nvPr/>
        </p:nvSpPr>
        <p:spPr>
          <a:xfrm>
            <a:off x="0" y="0"/>
            <a:ext cx="12192000" cy="3964781"/>
          </a:xfrm>
          <a:prstGeom prst="rect">
            <a:avLst/>
          </a:prstGeom>
          <a:gradFill>
            <a:gsLst>
              <a:gs pos="0">
                <a:srgbClr val="FFFFFF">
                  <a:alpha val="80392"/>
                </a:srgbClr>
              </a:gs>
              <a:gs pos="16000">
                <a:srgbClr val="FFFFFF">
                  <a:alpha val="80392"/>
                </a:srgbClr>
              </a:gs>
              <a:gs pos="39000">
                <a:srgbClr val="FFFFFF">
                  <a:alpha val="54901"/>
                </a:srgbClr>
              </a:gs>
              <a:gs pos="63000">
                <a:srgbClr val="FFFFFF">
                  <a:alpha val="43529"/>
                </a:srgbClr>
              </a:gs>
              <a:gs pos="81000">
                <a:srgbClr val="FFFFFF">
                  <a:alpha val="14117"/>
                </a:srgbClr>
              </a:gs>
              <a:gs pos="100000">
                <a:srgbClr val="FFFFFF">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510" name="Google Shape;510;p118"/>
          <p:cNvPicPr preferRelativeResize="0"/>
          <p:nvPr/>
        </p:nvPicPr>
        <p:blipFill rotWithShape="1">
          <a:blip r:embed="rId2">
            <a:alphaModFix/>
          </a:blip>
          <a:srcRect/>
          <a:stretch/>
        </p:blipFill>
        <p:spPr>
          <a:xfrm>
            <a:off x="10785046" y="367803"/>
            <a:ext cx="976588" cy="520650"/>
          </a:xfrm>
          <a:prstGeom prst="rect">
            <a:avLst/>
          </a:prstGeom>
          <a:noFill/>
          <a:ln>
            <a:noFill/>
          </a:ln>
        </p:spPr>
      </p:pic>
      <p:sp>
        <p:nvSpPr>
          <p:cNvPr id="511" name="Google Shape;511;p118"/>
          <p:cNvSpPr txBox="1">
            <a:spLocks noGrp="1"/>
          </p:cNvSpPr>
          <p:nvPr>
            <p:ph type="ctrTitle"/>
          </p:nvPr>
        </p:nvSpPr>
        <p:spPr>
          <a:xfrm>
            <a:off x="375503" y="1521292"/>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2" name="Google Shape;512;p118"/>
          <p:cNvSpPr txBox="1">
            <a:spLocks noGrp="1"/>
          </p:cNvSpPr>
          <p:nvPr>
            <p:ph type="body" idx="1"/>
          </p:nvPr>
        </p:nvSpPr>
        <p:spPr>
          <a:xfrm>
            <a:off x="375504" y="2768917"/>
            <a:ext cx="6434872"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dk1"/>
              </a:buClr>
              <a:buSzPts val="1400"/>
              <a:buNone/>
              <a:defRPr sz="1400">
                <a:solidFill>
                  <a:schemeClr val="dk1"/>
                </a:solidFill>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3" name="Google Shape;513;p118"/>
          <p:cNvSpPr txBox="1">
            <a:spLocks noGrp="1"/>
          </p:cNvSpPr>
          <p:nvPr>
            <p:ph type="subTitle" idx="2"/>
          </p:nvPr>
        </p:nvSpPr>
        <p:spPr>
          <a:xfrm>
            <a:off x="8493919" y="1691508"/>
            <a:ext cx="3322578"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dk1"/>
              </a:buClr>
              <a:buSzPts val="1400"/>
              <a:buNone/>
              <a:defRPr sz="1400" b="0" i="0">
                <a:solidFill>
                  <a:schemeClr val="dk1"/>
                </a:solidFill>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514" name="Google Shape;514;p118"/>
          <p:cNvPicPr preferRelativeResize="0"/>
          <p:nvPr/>
        </p:nvPicPr>
        <p:blipFill rotWithShape="1">
          <a:blip r:embed="rId3">
            <a:alphaModFix/>
          </a:blip>
          <a:srcRect/>
          <a:stretch/>
        </p:blipFill>
        <p:spPr>
          <a:xfrm>
            <a:off x="457200" y="356012"/>
            <a:ext cx="1587500" cy="571500"/>
          </a:xfrm>
          <a:prstGeom prst="rect">
            <a:avLst/>
          </a:prstGeom>
          <a:noFill/>
          <a:ln>
            <a:noFill/>
          </a:ln>
        </p:spPr>
      </p:pic>
      <p:sp>
        <p:nvSpPr>
          <p:cNvPr id="515" name="Google Shape;515;p118"/>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6" name="Google Shape;516;p118"/>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7" name="Google Shape;517;p118"/>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Slide - Aerial 2">
  <p:cSld name="Title Slide - Aerial 2">
    <p:spTree>
      <p:nvGrpSpPr>
        <p:cNvPr id="1" name="Shape 518"/>
        <p:cNvGrpSpPr/>
        <p:nvPr/>
      </p:nvGrpSpPr>
      <p:grpSpPr>
        <a:xfrm>
          <a:off x="0" y="0"/>
          <a:ext cx="0" cy="0"/>
          <a:chOff x="0" y="0"/>
          <a:chExt cx="0" cy="0"/>
        </a:xfrm>
      </p:grpSpPr>
      <p:pic>
        <p:nvPicPr>
          <p:cNvPr id="519" name="Google Shape;519;p119"/>
          <p:cNvPicPr preferRelativeResize="0"/>
          <p:nvPr/>
        </p:nvPicPr>
        <p:blipFill rotWithShape="1">
          <a:blip r:embed="rId2">
            <a:alphaModFix amt="30000"/>
          </a:blip>
          <a:srcRect l="-14550" t="-10869" r="50000" b="-711"/>
          <a:stretch/>
        </p:blipFill>
        <p:spPr>
          <a:xfrm>
            <a:off x="4206240" y="53790"/>
            <a:ext cx="7985761" cy="6901948"/>
          </a:xfrm>
          <a:prstGeom prst="rect">
            <a:avLst/>
          </a:prstGeom>
          <a:noFill/>
          <a:ln>
            <a:noFill/>
          </a:ln>
        </p:spPr>
      </p:pic>
      <p:pic>
        <p:nvPicPr>
          <p:cNvPr id="520" name="Google Shape;520;p119"/>
          <p:cNvPicPr preferRelativeResize="0"/>
          <p:nvPr/>
        </p:nvPicPr>
        <p:blipFill rotWithShape="1">
          <a:blip r:embed="rId3">
            <a:alphaModFix/>
          </a:blip>
          <a:srcRect t="44137" b="2776"/>
          <a:stretch/>
        </p:blipFill>
        <p:spPr>
          <a:xfrm>
            <a:off x="457798" y="2167748"/>
            <a:ext cx="11276401" cy="3367147"/>
          </a:xfrm>
          <a:prstGeom prst="rect">
            <a:avLst/>
          </a:prstGeom>
          <a:noFill/>
          <a:ln>
            <a:noFill/>
          </a:ln>
        </p:spPr>
      </p:pic>
      <p:sp>
        <p:nvSpPr>
          <p:cNvPr id="521" name="Google Shape;521;p119"/>
          <p:cNvSpPr txBox="1">
            <a:spLocks noGrp="1"/>
          </p:cNvSpPr>
          <p:nvPr>
            <p:ph type="ctrTitle"/>
          </p:nvPr>
        </p:nvSpPr>
        <p:spPr>
          <a:xfrm>
            <a:off x="375503" y="441325"/>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2" name="Google Shape;522;p119"/>
          <p:cNvSpPr txBox="1">
            <a:spLocks noGrp="1"/>
          </p:cNvSpPr>
          <p:nvPr>
            <p:ph type="body" idx="1"/>
          </p:nvPr>
        </p:nvSpPr>
        <p:spPr>
          <a:xfrm>
            <a:off x="375504" y="1688950"/>
            <a:ext cx="6434872"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dk1"/>
              </a:buClr>
              <a:buSzPts val="1400"/>
              <a:buNone/>
              <a:defRPr sz="1400">
                <a:solidFill>
                  <a:schemeClr val="dk1"/>
                </a:solidFill>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3" name="Google Shape;523;p119"/>
          <p:cNvSpPr txBox="1">
            <a:spLocks noGrp="1"/>
          </p:cNvSpPr>
          <p:nvPr>
            <p:ph type="subTitle" idx="2"/>
          </p:nvPr>
        </p:nvSpPr>
        <p:spPr>
          <a:xfrm>
            <a:off x="8239125" y="611541"/>
            <a:ext cx="3577372"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dk1"/>
              </a:buClr>
              <a:buSzPts val="1400"/>
              <a:buNone/>
              <a:defRPr sz="1400" b="0" i="0">
                <a:solidFill>
                  <a:schemeClr val="dk1"/>
                </a:solidFill>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524" name="Google Shape;524;p119"/>
          <p:cNvPicPr preferRelativeResize="0"/>
          <p:nvPr/>
        </p:nvPicPr>
        <p:blipFill rotWithShape="1">
          <a:blip r:embed="rId4">
            <a:alphaModFix/>
          </a:blip>
          <a:srcRect/>
          <a:stretch/>
        </p:blipFill>
        <p:spPr>
          <a:xfrm>
            <a:off x="10780265" y="5944561"/>
            <a:ext cx="980558" cy="520650"/>
          </a:xfrm>
          <a:prstGeom prst="rect">
            <a:avLst/>
          </a:prstGeom>
          <a:noFill/>
          <a:ln>
            <a:noFill/>
          </a:ln>
        </p:spPr>
      </p:pic>
      <p:sp>
        <p:nvSpPr>
          <p:cNvPr id="525" name="Google Shape;525;p119"/>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6" name="Google Shape;526;p119"/>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7" name="Google Shape;527;p119"/>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matchingName="Title Slide - Cropped Photo">
  <p:cSld name="Title Slide - Cropped Photo">
    <p:bg>
      <p:bgPr>
        <a:solidFill>
          <a:srgbClr val="FDFAEE"/>
        </a:solidFill>
        <a:effectLst/>
      </p:bgPr>
    </p:bg>
    <p:spTree>
      <p:nvGrpSpPr>
        <p:cNvPr id="1" name="Shape 528"/>
        <p:cNvGrpSpPr/>
        <p:nvPr/>
      </p:nvGrpSpPr>
      <p:grpSpPr>
        <a:xfrm>
          <a:off x="0" y="0"/>
          <a:ext cx="0" cy="0"/>
          <a:chOff x="0" y="0"/>
          <a:chExt cx="0" cy="0"/>
        </a:xfrm>
      </p:grpSpPr>
      <p:sp>
        <p:nvSpPr>
          <p:cNvPr id="529" name="Google Shape;529;p120"/>
          <p:cNvSpPr txBox="1">
            <a:spLocks noGrp="1"/>
          </p:cNvSpPr>
          <p:nvPr>
            <p:ph type="ctrTitle"/>
          </p:nvPr>
        </p:nvSpPr>
        <p:spPr>
          <a:xfrm>
            <a:off x="393082" y="1692550"/>
            <a:ext cx="3559793" cy="1991742"/>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0" name="Google Shape;530;p120"/>
          <p:cNvSpPr txBox="1">
            <a:spLocks noGrp="1"/>
          </p:cNvSpPr>
          <p:nvPr>
            <p:ph type="subTitle" idx="1"/>
          </p:nvPr>
        </p:nvSpPr>
        <p:spPr>
          <a:xfrm>
            <a:off x="381000" y="3803421"/>
            <a:ext cx="3571875" cy="1609966"/>
          </a:xfrm>
          <a:prstGeom prst="rect">
            <a:avLst/>
          </a:prstGeom>
          <a:noFill/>
          <a:ln w="38100" cap="flat" cmpd="sng">
            <a:solidFill>
              <a:schemeClr val="accent3"/>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sp>
        <p:nvSpPr>
          <p:cNvPr id="531" name="Google Shape;531;p120"/>
          <p:cNvSpPr>
            <a:spLocks noGrp="1"/>
          </p:cNvSpPr>
          <p:nvPr>
            <p:ph type="pic" idx="2"/>
          </p:nvPr>
        </p:nvSpPr>
        <p:spPr>
          <a:xfrm>
            <a:off x="4665662" y="368299"/>
            <a:ext cx="7145337" cy="6126163"/>
          </a:xfrm>
          <a:prstGeom prst="rect">
            <a:avLst/>
          </a:prstGeom>
          <a:noFill/>
          <a:ln>
            <a:noFill/>
          </a:ln>
        </p:spPr>
        <p:txBody>
          <a:bodyPr/>
          <a:lstStyle/>
          <a:p>
            <a:endParaRPr lang="en-CA"/>
          </a:p>
        </p:txBody>
      </p:sp>
      <p:pic>
        <p:nvPicPr>
          <p:cNvPr id="532" name="Google Shape;532;p120"/>
          <p:cNvPicPr preferRelativeResize="0"/>
          <p:nvPr/>
        </p:nvPicPr>
        <p:blipFill rotWithShape="1">
          <a:blip r:embed="rId2">
            <a:alphaModFix/>
          </a:blip>
          <a:srcRect/>
          <a:stretch/>
        </p:blipFill>
        <p:spPr>
          <a:xfrm>
            <a:off x="457200" y="356012"/>
            <a:ext cx="1587500" cy="571500"/>
          </a:xfrm>
          <a:prstGeom prst="rect">
            <a:avLst/>
          </a:prstGeom>
          <a:noFill/>
          <a:ln>
            <a:noFill/>
          </a:ln>
        </p:spPr>
      </p:pic>
      <p:sp>
        <p:nvSpPr>
          <p:cNvPr id="533" name="Google Shape;533;p120"/>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4" name="Google Shape;534;p120"/>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5" name="Google Shape;535;p120"/>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Slide - Caret Center">
  <p:cSld name="Title Slide - Caret Center">
    <p:spTree>
      <p:nvGrpSpPr>
        <p:cNvPr id="1" name="Shape 536"/>
        <p:cNvGrpSpPr/>
        <p:nvPr/>
      </p:nvGrpSpPr>
      <p:grpSpPr>
        <a:xfrm>
          <a:off x="0" y="0"/>
          <a:ext cx="0" cy="0"/>
          <a:chOff x="0" y="0"/>
          <a:chExt cx="0" cy="0"/>
        </a:xfrm>
      </p:grpSpPr>
      <p:sp>
        <p:nvSpPr>
          <p:cNvPr id="537" name="Google Shape;537;p121"/>
          <p:cNvSpPr txBox="1">
            <a:spLocks noGrp="1"/>
          </p:cNvSpPr>
          <p:nvPr>
            <p:ph type="ctrTitle"/>
          </p:nvPr>
        </p:nvSpPr>
        <p:spPr>
          <a:xfrm>
            <a:off x="381000" y="441325"/>
            <a:ext cx="8570913"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8" name="Google Shape;538;p121"/>
          <p:cNvSpPr txBox="1">
            <a:spLocks noGrp="1"/>
          </p:cNvSpPr>
          <p:nvPr>
            <p:ph type="subTitle" idx="1"/>
          </p:nvPr>
        </p:nvSpPr>
        <p:spPr>
          <a:xfrm>
            <a:off x="381000" y="2170153"/>
            <a:ext cx="3571875" cy="1609966"/>
          </a:xfrm>
          <a:prstGeom prst="rect">
            <a:avLst/>
          </a:prstGeom>
          <a:noFill/>
          <a:ln w="38100" cap="flat" cmpd="sng">
            <a:solidFill>
              <a:schemeClr val="accent1"/>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sp>
        <p:nvSpPr>
          <p:cNvPr id="539" name="Google Shape;539;p121"/>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0" name="Google Shape;540;p121"/>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1" name="Google Shape;541;p12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542" name="Google Shape;542;p121"/>
          <p:cNvPicPr preferRelativeResize="0"/>
          <p:nvPr/>
        </p:nvPicPr>
        <p:blipFill rotWithShape="1">
          <a:blip r:embed="rId2">
            <a:alphaModFix/>
          </a:blip>
          <a:srcRect/>
          <a:stretch/>
        </p:blipFill>
        <p:spPr>
          <a:xfrm>
            <a:off x="3594410" y="2750152"/>
            <a:ext cx="5003180" cy="2557956"/>
          </a:xfrm>
          <a:prstGeom prst="rect">
            <a:avLst/>
          </a:prstGeom>
          <a:noFill/>
          <a:ln>
            <a:noFill/>
          </a:ln>
        </p:spPr>
      </p:pic>
      <p:pic>
        <p:nvPicPr>
          <p:cNvPr id="543" name="Google Shape;543;p121"/>
          <p:cNvPicPr preferRelativeResize="0"/>
          <p:nvPr/>
        </p:nvPicPr>
        <p:blipFill rotWithShape="1">
          <a:blip r:embed="rId3">
            <a:alphaModFix/>
          </a:blip>
          <a:srcRect/>
          <a:stretch/>
        </p:blipFill>
        <p:spPr>
          <a:xfrm>
            <a:off x="10780265" y="5944561"/>
            <a:ext cx="980558" cy="520650"/>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Slide - Caret Outline">
  <p:cSld name="Title Slide - Caret Outline">
    <p:spTree>
      <p:nvGrpSpPr>
        <p:cNvPr id="1" name="Shape 544"/>
        <p:cNvGrpSpPr/>
        <p:nvPr/>
      </p:nvGrpSpPr>
      <p:grpSpPr>
        <a:xfrm>
          <a:off x="0" y="0"/>
          <a:ext cx="0" cy="0"/>
          <a:chOff x="0" y="0"/>
          <a:chExt cx="0" cy="0"/>
        </a:xfrm>
      </p:grpSpPr>
      <p:sp>
        <p:nvSpPr>
          <p:cNvPr id="545" name="Google Shape;545;p122"/>
          <p:cNvSpPr txBox="1">
            <a:spLocks noGrp="1"/>
          </p:cNvSpPr>
          <p:nvPr>
            <p:ph type="ctrTitle"/>
          </p:nvPr>
        </p:nvSpPr>
        <p:spPr>
          <a:xfrm>
            <a:off x="380999" y="441325"/>
            <a:ext cx="7858125"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6" name="Google Shape;546;p122"/>
          <p:cNvSpPr txBox="1">
            <a:spLocks noGrp="1"/>
          </p:cNvSpPr>
          <p:nvPr>
            <p:ph type="subTitle" idx="1"/>
          </p:nvPr>
        </p:nvSpPr>
        <p:spPr>
          <a:xfrm>
            <a:off x="381000" y="2170153"/>
            <a:ext cx="3571875" cy="1609966"/>
          </a:xfrm>
          <a:prstGeom prst="rect">
            <a:avLst/>
          </a:prstGeom>
          <a:noFill/>
          <a:ln w="38100" cap="flat" cmpd="sng">
            <a:solidFill>
              <a:schemeClr val="accent4"/>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pic>
        <p:nvPicPr>
          <p:cNvPr id="547" name="Google Shape;547;p122"/>
          <p:cNvPicPr preferRelativeResize="0"/>
          <p:nvPr/>
        </p:nvPicPr>
        <p:blipFill rotWithShape="1">
          <a:blip r:embed="rId2">
            <a:alphaModFix/>
          </a:blip>
          <a:srcRect l="1820" t="-3412" r="29665" b="7895"/>
          <a:stretch/>
        </p:blipFill>
        <p:spPr>
          <a:xfrm>
            <a:off x="3948051" y="1111346"/>
            <a:ext cx="8243949" cy="5746654"/>
          </a:xfrm>
          <a:prstGeom prst="rect">
            <a:avLst/>
          </a:prstGeom>
          <a:noFill/>
          <a:ln>
            <a:noFill/>
          </a:ln>
        </p:spPr>
      </p:pic>
      <p:pic>
        <p:nvPicPr>
          <p:cNvPr id="548" name="Google Shape;548;p122"/>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549" name="Google Shape;549;p122"/>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0" name="Google Shape;550;p122"/>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1" name="Google Shape;551;p122"/>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Slide - Caret Solid">
  <p:cSld name="Title Slide - Caret Solid">
    <p:spTree>
      <p:nvGrpSpPr>
        <p:cNvPr id="1" name="Shape 552"/>
        <p:cNvGrpSpPr/>
        <p:nvPr/>
      </p:nvGrpSpPr>
      <p:grpSpPr>
        <a:xfrm>
          <a:off x="0" y="0"/>
          <a:ext cx="0" cy="0"/>
          <a:chOff x="0" y="0"/>
          <a:chExt cx="0" cy="0"/>
        </a:xfrm>
      </p:grpSpPr>
      <p:sp>
        <p:nvSpPr>
          <p:cNvPr id="553" name="Google Shape;553;p123"/>
          <p:cNvSpPr txBox="1">
            <a:spLocks noGrp="1"/>
          </p:cNvSpPr>
          <p:nvPr>
            <p:ph type="ctrTitle"/>
          </p:nvPr>
        </p:nvSpPr>
        <p:spPr>
          <a:xfrm>
            <a:off x="380999" y="441325"/>
            <a:ext cx="7858125"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4" name="Google Shape;554;p123"/>
          <p:cNvSpPr txBox="1">
            <a:spLocks noGrp="1"/>
          </p:cNvSpPr>
          <p:nvPr>
            <p:ph type="subTitle" idx="1"/>
          </p:nvPr>
        </p:nvSpPr>
        <p:spPr>
          <a:xfrm>
            <a:off x="381000" y="2170153"/>
            <a:ext cx="3571875" cy="1609966"/>
          </a:xfrm>
          <a:prstGeom prst="rect">
            <a:avLst/>
          </a:prstGeom>
          <a:noFill/>
          <a:ln w="38100" cap="flat" cmpd="sng">
            <a:solidFill>
              <a:schemeClr val="accent5"/>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pic>
        <p:nvPicPr>
          <p:cNvPr id="555" name="Google Shape;555;p123"/>
          <p:cNvPicPr preferRelativeResize="0"/>
          <p:nvPr/>
        </p:nvPicPr>
        <p:blipFill rotWithShape="1">
          <a:blip r:embed="rId2">
            <a:alphaModFix amt="39000"/>
          </a:blip>
          <a:srcRect l="-3644" t="-25966" r="27535" b="151"/>
          <a:stretch/>
        </p:blipFill>
        <p:spPr>
          <a:xfrm>
            <a:off x="3894820" y="0"/>
            <a:ext cx="8297180" cy="6858000"/>
          </a:xfrm>
          <a:prstGeom prst="rect">
            <a:avLst/>
          </a:prstGeom>
          <a:noFill/>
          <a:ln>
            <a:noFill/>
          </a:ln>
        </p:spPr>
      </p:pic>
      <p:pic>
        <p:nvPicPr>
          <p:cNvPr id="556" name="Google Shape;556;p123"/>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557" name="Google Shape;557;p123"/>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8" name="Google Shape;558;p123"/>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9" name="Google Shape;559;p123"/>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itle Slide - Aerial 1">
  <p:cSld name="Title Slide - Aerial 1">
    <p:bg>
      <p:bgPr>
        <a:solidFill>
          <a:srgbClr val="FDFAEE"/>
        </a:solidFill>
        <a:effectLst/>
      </p:bgPr>
    </p:bg>
    <p:spTree>
      <p:nvGrpSpPr>
        <p:cNvPr id="1" name="Shape 66"/>
        <p:cNvGrpSpPr/>
        <p:nvPr/>
      </p:nvGrpSpPr>
      <p:grpSpPr>
        <a:xfrm>
          <a:off x="0" y="0"/>
          <a:ext cx="0" cy="0"/>
          <a:chOff x="0" y="0"/>
          <a:chExt cx="0" cy="0"/>
        </a:xfrm>
      </p:grpSpPr>
      <p:sp>
        <p:nvSpPr>
          <p:cNvPr id="67" name="Google Shape;67;p22"/>
          <p:cNvSpPr/>
          <p:nvPr/>
        </p:nvSpPr>
        <p:spPr>
          <a:xfrm>
            <a:off x="0" y="0"/>
            <a:ext cx="12192000" cy="6858000"/>
          </a:xfrm>
          <a:prstGeom prst="rect">
            <a:avLst/>
          </a:prstGeom>
          <a:gradFill>
            <a:gsLst>
              <a:gs pos="0">
                <a:srgbClr val="FFFFFF">
                  <a:alpha val="74509"/>
                </a:srgbClr>
              </a:gs>
              <a:gs pos="26000">
                <a:srgbClr val="FFFFFF">
                  <a:alpha val="74509"/>
                </a:srgbClr>
              </a:gs>
              <a:gs pos="41000">
                <a:srgbClr val="FFFFFF">
                  <a:alpha val="49411"/>
                </a:srgbClr>
              </a:gs>
              <a:gs pos="51000">
                <a:srgbClr val="FFFFFF">
                  <a:alpha val="24313"/>
                </a:srgbClr>
              </a:gs>
              <a:gs pos="64000">
                <a:srgbClr val="FFFFFF">
                  <a:alpha val="0"/>
                </a:srgbClr>
              </a:gs>
              <a:gs pos="100000">
                <a:srgbClr val="FFFFFF">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8" name="Google Shape;68;p22"/>
          <p:cNvSpPr/>
          <p:nvPr/>
        </p:nvSpPr>
        <p:spPr>
          <a:xfrm>
            <a:off x="0" y="0"/>
            <a:ext cx="12192000" cy="3964781"/>
          </a:xfrm>
          <a:prstGeom prst="rect">
            <a:avLst/>
          </a:prstGeom>
          <a:gradFill>
            <a:gsLst>
              <a:gs pos="0">
                <a:srgbClr val="FFFFFF">
                  <a:alpha val="80392"/>
                </a:srgbClr>
              </a:gs>
              <a:gs pos="16000">
                <a:srgbClr val="FFFFFF">
                  <a:alpha val="80392"/>
                </a:srgbClr>
              </a:gs>
              <a:gs pos="39000">
                <a:srgbClr val="FFFFFF">
                  <a:alpha val="54901"/>
                </a:srgbClr>
              </a:gs>
              <a:gs pos="63000">
                <a:srgbClr val="FFFFFF">
                  <a:alpha val="43529"/>
                </a:srgbClr>
              </a:gs>
              <a:gs pos="81000">
                <a:srgbClr val="FFFFFF">
                  <a:alpha val="14117"/>
                </a:srgbClr>
              </a:gs>
              <a:gs pos="100000">
                <a:srgbClr val="FFFFFF">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69" name="Google Shape;69;p22"/>
          <p:cNvPicPr preferRelativeResize="0"/>
          <p:nvPr/>
        </p:nvPicPr>
        <p:blipFill rotWithShape="1">
          <a:blip r:embed="rId2">
            <a:alphaModFix/>
          </a:blip>
          <a:srcRect/>
          <a:stretch/>
        </p:blipFill>
        <p:spPr>
          <a:xfrm>
            <a:off x="10785046" y="367803"/>
            <a:ext cx="976588" cy="520650"/>
          </a:xfrm>
          <a:prstGeom prst="rect">
            <a:avLst/>
          </a:prstGeom>
          <a:noFill/>
          <a:ln>
            <a:noFill/>
          </a:ln>
        </p:spPr>
      </p:pic>
      <p:sp>
        <p:nvSpPr>
          <p:cNvPr id="70" name="Google Shape;70;p22"/>
          <p:cNvSpPr txBox="1">
            <a:spLocks noGrp="1"/>
          </p:cNvSpPr>
          <p:nvPr>
            <p:ph type="ctrTitle"/>
          </p:nvPr>
        </p:nvSpPr>
        <p:spPr>
          <a:xfrm>
            <a:off x="375503" y="1521292"/>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2"/>
          <p:cNvSpPr txBox="1">
            <a:spLocks noGrp="1"/>
          </p:cNvSpPr>
          <p:nvPr>
            <p:ph type="body" idx="1"/>
          </p:nvPr>
        </p:nvSpPr>
        <p:spPr>
          <a:xfrm>
            <a:off x="375504" y="2768917"/>
            <a:ext cx="6434872"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dk1"/>
              </a:buClr>
              <a:buSzPts val="1400"/>
              <a:buNone/>
              <a:defRPr sz="1400">
                <a:solidFill>
                  <a:schemeClr val="dk1"/>
                </a:solidFill>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2" name="Google Shape;72;p22"/>
          <p:cNvSpPr txBox="1">
            <a:spLocks noGrp="1"/>
          </p:cNvSpPr>
          <p:nvPr>
            <p:ph type="subTitle" idx="2"/>
          </p:nvPr>
        </p:nvSpPr>
        <p:spPr>
          <a:xfrm>
            <a:off x="8493919" y="1691508"/>
            <a:ext cx="3322578"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dk1"/>
              </a:buClr>
              <a:buSzPts val="1400"/>
              <a:buNone/>
              <a:defRPr sz="1400" b="0" i="0">
                <a:solidFill>
                  <a:schemeClr val="dk1"/>
                </a:solidFill>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73" name="Google Shape;73;p22"/>
          <p:cNvPicPr preferRelativeResize="0"/>
          <p:nvPr/>
        </p:nvPicPr>
        <p:blipFill rotWithShape="1">
          <a:blip r:embed="rId3">
            <a:alphaModFix/>
          </a:blip>
          <a:srcRect/>
          <a:stretch/>
        </p:blipFill>
        <p:spPr>
          <a:xfrm>
            <a:off x="457200" y="356012"/>
            <a:ext cx="1587500" cy="571500"/>
          </a:xfrm>
          <a:prstGeom prst="rect">
            <a:avLst/>
          </a:prstGeom>
          <a:noFill/>
          <a:ln>
            <a:noFill/>
          </a:ln>
        </p:spPr>
      </p:pic>
      <p:sp>
        <p:nvSpPr>
          <p:cNvPr id="74" name="Google Shape;74;p22"/>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22"/>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2"/>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560"/>
        <p:cNvGrpSpPr/>
        <p:nvPr/>
      </p:nvGrpSpPr>
      <p:grpSpPr>
        <a:xfrm>
          <a:off x="0" y="0"/>
          <a:ext cx="0" cy="0"/>
          <a:chOff x="0" y="0"/>
          <a:chExt cx="0" cy="0"/>
        </a:xfrm>
      </p:grpSpPr>
      <p:sp>
        <p:nvSpPr>
          <p:cNvPr id="561" name="Google Shape;561;p124"/>
          <p:cNvSpPr txBox="1">
            <a:spLocks noGrp="1"/>
          </p:cNvSpPr>
          <p:nvPr>
            <p:ph type="title"/>
          </p:nvPr>
        </p:nvSpPr>
        <p:spPr>
          <a:xfrm>
            <a:off x="2530475" y="1616977"/>
            <a:ext cx="7131050" cy="167612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2" name="Google Shape;562;p124"/>
          <p:cNvSpPr txBox="1">
            <a:spLocks noGrp="1"/>
          </p:cNvSpPr>
          <p:nvPr>
            <p:ph type="body" idx="1"/>
          </p:nvPr>
        </p:nvSpPr>
        <p:spPr>
          <a:xfrm>
            <a:off x="3244850" y="3960665"/>
            <a:ext cx="5702300" cy="1500187"/>
          </a:xfrm>
          <a:prstGeom prst="rect">
            <a:avLst/>
          </a:prstGeom>
          <a:noFill/>
          <a:ln>
            <a:noFill/>
          </a:ln>
        </p:spPr>
        <p:txBody>
          <a:bodyPr spcFirstLastPara="1" wrap="square" lIns="91425" tIns="45700" rIns="91425" bIns="45700" anchor="t" anchorCtr="0">
            <a:noAutofit/>
          </a:bodyPr>
          <a:lstStyle>
            <a:lvl1pPr marL="457200" lvl="0" indent="-228600" algn="ctr">
              <a:lnSpc>
                <a:spcPct val="110000"/>
              </a:lnSpc>
              <a:spcBef>
                <a:spcPts val="1600"/>
              </a:spcBef>
              <a:spcAft>
                <a:spcPts val="0"/>
              </a:spcAft>
              <a:buClr>
                <a:schemeClr val="dk1"/>
              </a:buClr>
              <a:buSzPts val="1400"/>
              <a:buNone/>
              <a:defRPr sz="1400">
                <a:solidFill>
                  <a:schemeClr val="dk1"/>
                </a:solidFill>
              </a:defRPr>
            </a:lvl1pPr>
            <a:lvl2pPr marL="914400" lvl="1" indent="-228600" algn="ctr">
              <a:lnSpc>
                <a:spcPct val="110000"/>
              </a:lnSpc>
              <a:spcBef>
                <a:spcPts val="800"/>
              </a:spcBef>
              <a:spcAft>
                <a:spcPts val="0"/>
              </a:spcAft>
              <a:buClr>
                <a:schemeClr val="dk1"/>
              </a:buClr>
              <a:buSzPts val="1190"/>
              <a:buNone/>
              <a:defRPr sz="1400">
                <a:solidFill>
                  <a:schemeClr val="dk1"/>
                </a:solidFill>
              </a:defRPr>
            </a:lvl2pPr>
            <a:lvl3pPr marL="1371600" lvl="2" indent="-228600" algn="ctr">
              <a:lnSpc>
                <a:spcPct val="110000"/>
              </a:lnSpc>
              <a:spcBef>
                <a:spcPts val="500"/>
              </a:spcBef>
              <a:spcAft>
                <a:spcPts val="0"/>
              </a:spcAft>
              <a:buClr>
                <a:schemeClr val="dk1"/>
              </a:buClr>
              <a:buSzPts val="1400"/>
              <a:buNone/>
              <a:defRPr sz="1400">
                <a:solidFill>
                  <a:schemeClr val="dk1"/>
                </a:solidFill>
              </a:defRPr>
            </a:lvl3pPr>
            <a:lvl4pPr marL="1828800" lvl="3" indent="-228600" algn="ctr">
              <a:lnSpc>
                <a:spcPct val="110000"/>
              </a:lnSpc>
              <a:spcBef>
                <a:spcPts val="500"/>
              </a:spcBef>
              <a:spcAft>
                <a:spcPts val="0"/>
              </a:spcAft>
              <a:buClr>
                <a:schemeClr val="dk1"/>
              </a:buClr>
              <a:buSzPts val="1400"/>
              <a:buNone/>
              <a:defRPr sz="1400">
                <a:solidFill>
                  <a:schemeClr val="dk1"/>
                </a:solidFill>
              </a:defRPr>
            </a:lvl4pPr>
            <a:lvl5pPr marL="2286000" lvl="4" indent="-228600" algn="ctr">
              <a:lnSpc>
                <a:spcPct val="110000"/>
              </a:lnSpc>
              <a:spcBef>
                <a:spcPts val="500"/>
              </a:spcBef>
              <a:spcAft>
                <a:spcPts val="0"/>
              </a:spcAft>
              <a:buClr>
                <a:schemeClr val="dk1"/>
              </a:buClr>
              <a:buSzPts val="1400"/>
              <a:buNone/>
              <a:defRPr sz="1400">
                <a:solidFill>
                  <a:schemeClr val="dk1"/>
                </a:solidFill>
              </a:defRPr>
            </a:lvl5pPr>
            <a:lvl6pPr marL="2743200" lvl="5" indent="-228600" algn="ctr">
              <a:lnSpc>
                <a:spcPct val="90000"/>
              </a:lnSpc>
              <a:spcBef>
                <a:spcPts val="500"/>
              </a:spcBef>
              <a:spcAft>
                <a:spcPts val="0"/>
              </a:spcAft>
              <a:buClr>
                <a:schemeClr val="dk1"/>
              </a:buClr>
              <a:buSzPts val="1400"/>
              <a:buNone/>
              <a:defRPr sz="1400">
                <a:solidFill>
                  <a:schemeClr val="dk1"/>
                </a:solidFill>
              </a:defRPr>
            </a:lvl6pPr>
            <a:lvl7pPr marL="3200400" lvl="6" indent="-228600" algn="ctr">
              <a:lnSpc>
                <a:spcPct val="90000"/>
              </a:lnSpc>
              <a:spcBef>
                <a:spcPts val="500"/>
              </a:spcBef>
              <a:spcAft>
                <a:spcPts val="0"/>
              </a:spcAft>
              <a:buClr>
                <a:schemeClr val="dk1"/>
              </a:buClr>
              <a:buSzPts val="1400"/>
              <a:buNone/>
              <a:defRPr sz="1400">
                <a:solidFill>
                  <a:schemeClr val="dk1"/>
                </a:solidFill>
              </a:defRPr>
            </a:lvl7pPr>
            <a:lvl8pPr marL="3657600" lvl="7" indent="-228600" algn="ctr">
              <a:lnSpc>
                <a:spcPct val="90000"/>
              </a:lnSpc>
              <a:spcBef>
                <a:spcPts val="500"/>
              </a:spcBef>
              <a:spcAft>
                <a:spcPts val="0"/>
              </a:spcAft>
              <a:buClr>
                <a:schemeClr val="dk1"/>
              </a:buClr>
              <a:buSzPts val="1400"/>
              <a:buNone/>
              <a:defRPr sz="1400">
                <a:solidFill>
                  <a:schemeClr val="dk1"/>
                </a:solidFill>
              </a:defRPr>
            </a:lvl8pPr>
            <a:lvl9pPr marL="4114800" lvl="8" indent="-228600" algn="ctr">
              <a:lnSpc>
                <a:spcPct val="90000"/>
              </a:lnSpc>
              <a:spcBef>
                <a:spcPts val="500"/>
              </a:spcBef>
              <a:spcAft>
                <a:spcPts val="0"/>
              </a:spcAft>
              <a:buClr>
                <a:schemeClr val="dk1"/>
              </a:buClr>
              <a:buSzPts val="1400"/>
              <a:buNone/>
              <a:defRPr sz="1400">
                <a:solidFill>
                  <a:schemeClr val="dk1"/>
                </a:solidFill>
              </a:defRPr>
            </a:lvl9pPr>
          </a:lstStyle>
          <a:p>
            <a:endParaRPr/>
          </a:p>
        </p:txBody>
      </p:sp>
      <p:sp>
        <p:nvSpPr>
          <p:cNvPr id="563" name="Google Shape;563;p124"/>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4" name="Google Shape;564;p124"/>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5" name="Google Shape;565;p124"/>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566" name="Google Shape;566;p124"/>
          <p:cNvPicPr preferRelativeResize="0"/>
          <p:nvPr/>
        </p:nvPicPr>
        <p:blipFill rotWithShape="1">
          <a:blip r:embed="rId2">
            <a:alphaModFix/>
          </a:blip>
          <a:srcRect/>
          <a:stretch/>
        </p:blipFill>
        <p:spPr>
          <a:xfrm>
            <a:off x="10780265" y="5944561"/>
            <a:ext cx="980558" cy="520650"/>
          </a:xfrm>
          <a:prstGeom prst="rect">
            <a:avLst/>
          </a:prstGeom>
          <a:noFill/>
          <a:ln>
            <a:noFill/>
          </a:ln>
        </p:spPr>
      </p:pic>
      <p:pic>
        <p:nvPicPr>
          <p:cNvPr id="567" name="Google Shape;567;p124"/>
          <p:cNvPicPr preferRelativeResize="0"/>
          <p:nvPr/>
        </p:nvPicPr>
        <p:blipFill rotWithShape="1">
          <a:blip r:embed="rId3">
            <a:alphaModFix/>
          </a:blip>
          <a:srcRect/>
          <a:stretch/>
        </p:blipFill>
        <p:spPr>
          <a:xfrm>
            <a:off x="5647354" y="409262"/>
            <a:ext cx="897292" cy="458755"/>
          </a:xfrm>
          <a:prstGeom prst="rect">
            <a:avLst/>
          </a:prstGeom>
          <a:noFill/>
          <a:ln>
            <a:noFill/>
          </a:ln>
        </p:spPr>
      </p:pic>
      <p:cxnSp>
        <p:nvCxnSpPr>
          <p:cNvPr id="568" name="Google Shape;568;p124"/>
          <p:cNvCxnSpPr/>
          <p:nvPr/>
        </p:nvCxnSpPr>
        <p:spPr>
          <a:xfrm>
            <a:off x="5684820" y="3643943"/>
            <a:ext cx="822361" cy="0"/>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Header - Descriptive">
  <p:cSld name="Section Header - Descriptive">
    <p:spTree>
      <p:nvGrpSpPr>
        <p:cNvPr id="1" name="Shape 569"/>
        <p:cNvGrpSpPr/>
        <p:nvPr/>
      </p:nvGrpSpPr>
      <p:grpSpPr>
        <a:xfrm>
          <a:off x="0" y="0"/>
          <a:ext cx="0" cy="0"/>
          <a:chOff x="0" y="0"/>
          <a:chExt cx="0" cy="0"/>
        </a:xfrm>
      </p:grpSpPr>
      <p:sp>
        <p:nvSpPr>
          <p:cNvPr id="570" name="Google Shape;570;p125"/>
          <p:cNvSpPr txBox="1">
            <a:spLocks noGrp="1"/>
          </p:cNvSpPr>
          <p:nvPr>
            <p:ph type="ctrTitle"/>
          </p:nvPr>
        </p:nvSpPr>
        <p:spPr>
          <a:xfrm>
            <a:off x="695325" y="1792371"/>
            <a:ext cx="5329237" cy="2765968"/>
          </a:xfrm>
          <a:prstGeom prst="rect">
            <a:avLst/>
          </a:prstGeom>
          <a:noFill/>
          <a:ln w="38100" cap="flat" cmpd="sng">
            <a:solidFill>
              <a:schemeClr val="accent1"/>
            </a:solidFill>
            <a:prstDash val="solid"/>
            <a:round/>
            <a:headEnd type="none" w="sm" len="sm"/>
            <a:tailEnd type="none" w="sm" len="sm"/>
          </a:ln>
        </p:spPr>
        <p:txBody>
          <a:bodyPr spcFirstLastPara="1" wrap="square" lIns="91425" tIns="246875" rIns="91425" bIns="45700" anchor="t" anchorCtr="0">
            <a:normAutofit/>
          </a:bodyPr>
          <a:lstStyle>
            <a:lvl1pPr lvl="0" algn="l">
              <a:lnSpc>
                <a:spcPct val="90000"/>
              </a:lnSpc>
              <a:spcBef>
                <a:spcPts val="0"/>
              </a:spcBef>
              <a:spcAft>
                <a:spcPts val="0"/>
              </a:spcAft>
              <a:buClr>
                <a:schemeClr val="dk2"/>
              </a:buClr>
              <a:buSzPts val="3200"/>
              <a:buFont typeface="Arial"/>
              <a:buNone/>
              <a:defRPr sz="32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1" name="Google Shape;571;p125"/>
          <p:cNvSpPr txBox="1">
            <a:spLocks noGrp="1"/>
          </p:cNvSpPr>
          <p:nvPr>
            <p:ph type="subTitle" idx="1"/>
          </p:nvPr>
        </p:nvSpPr>
        <p:spPr>
          <a:xfrm>
            <a:off x="6810375" y="1990491"/>
            <a:ext cx="4289426" cy="2852737"/>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lvl="0" algn="l">
              <a:lnSpc>
                <a:spcPct val="110000"/>
              </a:lnSpc>
              <a:spcBef>
                <a:spcPts val="1000"/>
              </a:spcBef>
              <a:spcAft>
                <a:spcPts val="0"/>
              </a:spcAft>
              <a:buClr>
                <a:schemeClr val="dk1"/>
              </a:buClr>
              <a:buSzPts val="1400"/>
              <a:buNone/>
              <a:defRPr sz="1400" b="0" i="0">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572" name="Google Shape;572;p125"/>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573" name="Google Shape;573;p125"/>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4" name="Google Shape;574;p125"/>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5" name="Google Shape;575;p125"/>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Header - Simple Caret">
  <p:cSld name="Section Header - Simple Caret">
    <p:spTree>
      <p:nvGrpSpPr>
        <p:cNvPr id="1" name="Shape 576"/>
        <p:cNvGrpSpPr/>
        <p:nvPr/>
      </p:nvGrpSpPr>
      <p:grpSpPr>
        <a:xfrm>
          <a:off x="0" y="0"/>
          <a:ext cx="0" cy="0"/>
          <a:chOff x="0" y="0"/>
          <a:chExt cx="0" cy="0"/>
        </a:xfrm>
      </p:grpSpPr>
      <p:pic>
        <p:nvPicPr>
          <p:cNvPr id="577" name="Google Shape;577;p126"/>
          <p:cNvPicPr preferRelativeResize="0"/>
          <p:nvPr/>
        </p:nvPicPr>
        <p:blipFill rotWithShape="1">
          <a:blip r:embed="rId2">
            <a:alphaModFix amt="40000"/>
          </a:blip>
          <a:srcRect l="1820" t="-3412" r="29665" b="7895"/>
          <a:stretch/>
        </p:blipFill>
        <p:spPr>
          <a:xfrm>
            <a:off x="3948051" y="1111346"/>
            <a:ext cx="8243949" cy="5746654"/>
          </a:xfrm>
          <a:prstGeom prst="rect">
            <a:avLst/>
          </a:prstGeom>
          <a:noFill/>
          <a:ln>
            <a:noFill/>
          </a:ln>
        </p:spPr>
      </p:pic>
      <p:pic>
        <p:nvPicPr>
          <p:cNvPr id="578" name="Google Shape;578;p126"/>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579" name="Google Shape;579;p126"/>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0" name="Google Shape;580;p126"/>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1" name="Google Shape;581;p126"/>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
        <p:nvSpPr>
          <p:cNvPr id="582" name="Google Shape;582;p126"/>
          <p:cNvSpPr txBox="1">
            <a:spLocks noGrp="1"/>
          </p:cNvSpPr>
          <p:nvPr>
            <p:ph type="ctrTitle"/>
          </p:nvPr>
        </p:nvSpPr>
        <p:spPr>
          <a:xfrm>
            <a:off x="695325" y="1792371"/>
            <a:ext cx="5329237" cy="2765968"/>
          </a:xfrm>
          <a:prstGeom prst="rect">
            <a:avLst/>
          </a:prstGeom>
          <a:noFill/>
          <a:ln w="38100" cap="flat" cmpd="sng">
            <a:solidFill>
              <a:schemeClr val="accent4"/>
            </a:solidFill>
            <a:prstDash val="solid"/>
            <a:round/>
            <a:headEnd type="none" w="sm" len="sm"/>
            <a:tailEnd type="none" w="sm" len="sm"/>
          </a:ln>
        </p:spPr>
        <p:txBody>
          <a:bodyPr spcFirstLastPara="1" wrap="square" lIns="91425" tIns="246875" rIns="91425" bIns="45700" anchor="t" anchorCtr="0">
            <a:normAutofit/>
          </a:bodyPr>
          <a:lstStyle>
            <a:lvl1pPr lvl="0" algn="l">
              <a:lnSpc>
                <a:spcPct val="90000"/>
              </a:lnSpc>
              <a:spcBef>
                <a:spcPts val="0"/>
              </a:spcBef>
              <a:spcAft>
                <a:spcPts val="0"/>
              </a:spcAft>
              <a:buClr>
                <a:schemeClr val="dk2"/>
              </a:buClr>
              <a:buSzPts val="3200"/>
              <a:buFont typeface="Arial"/>
              <a:buNone/>
              <a:defRPr sz="32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Header - Number Caret">
  <p:cSld name="Section Header - Number Caret">
    <p:spTree>
      <p:nvGrpSpPr>
        <p:cNvPr id="1" name="Shape 583"/>
        <p:cNvGrpSpPr/>
        <p:nvPr/>
      </p:nvGrpSpPr>
      <p:grpSpPr>
        <a:xfrm>
          <a:off x="0" y="0"/>
          <a:ext cx="0" cy="0"/>
          <a:chOff x="0" y="0"/>
          <a:chExt cx="0" cy="0"/>
        </a:xfrm>
      </p:grpSpPr>
      <p:pic>
        <p:nvPicPr>
          <p:cNvPr id="584" name="Google Shape;584;p127"/>
          <p:cNvPicPr preferRelativeResize="0"/>
          <p:nvPr/>
        </p:nvPicPr>
        <p:blipFill rotWithShape="1">
          <a:blip r:embed="rId2">
            <a:alphaModFix/>
          </a:blip>
          <a:srcRect l="-3644" t="-25966" r="27535" b="151"/>
          <a:stretch/>
        </p:blipFill>
        <p:spPr>
          <a:xfrm>
            <a:off x="3894820" y="0"/>
            <a:ext cx="8297180" cy="6858000"/>
          </a:xfrm>
          <a:prstGeom prst="rect">
            <a:avLst/>
          </a:prstGeom>
          <a:noFill/>
          <a:ln>
            <a:noFill/>
          </a:ln>
        </p:spPr>
      </p:pic>
      <p:sp>
        <p:nvSpPr>
          <p:cNvPr id="585" name="Google Shape;585;p127"/>
          <p:cNvSpPr txBox="1">
            <a:spLocks noGrp="1"/>
          </p:cNvSpPr>
          <p:nvPr>
            <p:ph type="body" idx="1"/>
          </p:nvPr>
        </p:nvSpPr>
        <p:spPr>
          <a:xfrm>
            <a:off x="0" y="2061102"/>
            <a:ext cx="1560385" cy="1267506"/>
          </a:xfrm>
          <a:prstGeom prst="rect">
            <a:avLst/>
          </a:prstGeom>
          <a:noFill/>
          <a:ln>
            <a:noFill/>
          </a:ln>
        </p:spPr>
        <p:txBody>
          <a:bodyPr spcFirstLastPara="1" wrap="square" lIns="91425" tIns="45700" rIns="91425" bIns="45700" anchor="ctr" anchorCtr="0">
            <a:noAutofit/>
          </a:bodyPr>
          <a:lstStyle>
            <a:lvl1pPr marL="457200" lvl="0" indent="-228600" algn="r">
              <a:lnSpc>
                <a:spcPct val="100000"/>
              </a:lnSpc>
              <a:spcBef>
                <a:spcPts val="1600"/>
              </a:spcBef>
              <a:spcAft>
                <a:spcPts val="0"/>
              </a:spcAft>
              <a:buClr>
                <a:schemeClr val="accent5"/>
              </a:buClr>
              <a:buSzPts val="7900"/>
              <a:buNone/>
              <a:defRPr sz="7900" b="1" i="0">
                <a:solidFill>
                  <a:schemeClr val="accent5"/>
                </a:solidFill>
                <a:latin typeface="Arial"/>
                <a:ea typeface="Arial"/>
                <a:cs typeface="Arial"/>
                <a:sym typeface="Arial"/>
              </a:defRPr>
            </a:lvl1pPr>
            <a:lvl2pPr marL="914400" lvl="1" indent="-228600" algn="l">
              <a:lnSpc>
                <a:spcPct val="110000"/>
              </a:lnSpc>
              <a:spcBef>
                <a:spcPts val="800"/>
              </a:spcBef>
              <a:spcAft>
                <a:spcPts val="0"/>
              </a:spcAft>
              <a:buClr>
                <a:srgbClr val="888888"/>
              </a:buClr>
              <a:buSzPts val="1700"/>
              <a:buNone/>
              <a:defRPr sz="2000">
                <a:solidFill>
                  <a:srgbClr val="888888"/>
                </a:solidFill>
              </a:defRPr>
            </a:lvl2pPr>
            <a:lvl3pPr marL="1371600" lvl="2" indent="-228600" algn="l">
              <a:lnSpc>
                <a:spcPct val="110000"/>
              </a:lnSpc>
              <a:spcBef>
                <a:spcPts val="500"/>
              </a:spcBef>
              <a:spcAft>
                <a:spcPts val="0"/>
              </a:spcAft>
              <a:buClr>
                <a:srgbClr val="888888"/>
              </a:buClr>
              <a:buSzPts val="1800"/>
              <a:buNone/>
              <a:defRPr sz="1800">
                <a:solidFill>
                  <a:srgbClr val="888888"/>
                </a:solidFill>
              </a:defRPr>
            </a:lvl3pPr>
            <a:lvl4pPr marL="1828800" lvl="3" indent="-228600" algn="l">
              <a:lnSpc>
                <a:spcPct val="110000"/>
              </a:lnSpc>
              <a:spcBef>
                <a:spcPts val="500"/>
              </a:spcBef>
              <a:spcAft>
                <a:spcPts val="0"/>
              </a:spcAft>
              <a:buClr>
                <a:srgbClr val="888888"/>
              </a:buClr>
              <a:buSzPts val="1600"/>
              <a:buNone/>
              <a:defRPr sz="1600">
                <a:solidFill>
                  <a:srgbClr val="888888"/>
                </a:solidFill>
              </a:defRPr>
            </a:lvl4pPr>
            <a:lvl5pPr marL="2286000" lvl="4" indent="-228600" algn="l">
              <a:lnSpc>
                <a:spcPct val="11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cxnSp>
        <p:nvCxnSpPr>
          <p:cNvPr id="586" name="Google Shape;586;p127"/>
          <p:cNvCxnSpPr/>
          <p:nvPr/>
        </p:nvCxnSpPr>
        <p:spPr>
          <a:xfrm>
            <a:off x="1860440" y="2324422"/>
            <a:ext cx="0" cy="772662"/>
          </a:xfrm>
          <a:prstGeom prst="straightConnector1">
            <a:avLst/>
          </a:prstGeom>
          <a:noFill/>
          <a:ln w="9525" cap="flat" cmpd="sng">
            <a:solidFill>
              <a:schemeClr val="dk1"/>
            </a:solidFill>
            <a:prstDash val="solid"/>
            <a:miter lim="800000"/>
            <a:headEnd type="none" w="sm" len="sm"/>
            <a:tailEnd type="none" w="sm" len="sm"/>
          </a:ln>
        </p:spPr>
      </p:cxnSp>
      <p:sp>
        <p:nvSpPr>
          <p:cNvPr id="587" name="Google Shape;587;p127"/>
          <p:cNvSpPr txBox="1">
            <a:spLocks noGrp="1"/>
          </p:cNvSpPr>
          <p:nvPr>
            <p:ph type="ctrTitle"/>
          </p:nvPr>
        </p:nvSpPr>
        <p:spPr>
          <a:xfrm>
            <a:off x="2133377" y="2061101"/>
            <a:ext cx="7043551" cy="133315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588" name="Google Shape;588;p127"/>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589" name="Google Shape;589;p127"/>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0" name="Google Shape;590;p127"/>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1" name="Google Shape;591;p127"/>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Header - Breadcrumb Caret">
  <p:cSld name="Section Header - Breadcrumb Caret">
    <p:spTree>
      <p:nvGrpSpPr>
        <p:cNvPr id="1" name="Shape 592"/>
        <p:cNvGrpSpPr/>
        <p:nvPr/>
      </p:nvGrpSpPr>
      <p:grpSpPr>
        <a:xfrm>
          <a:off x="0" y="0"/>
          <a:ext cx="0" cy="0"/>
          <a:chOff x="0" y="0"/>
          <a:chExt cx="0" cy="0"/>
        </a:xfrm>
      </p:grpSpPr>
      <p:pic>
        <p:nvPicPr>
          <p:cNvPr id="593" name="Google Shape;593;p128"/>
          <p:cNvPicPr preferRelativeResize="0"/>
          <p:nvPr/>
        </p:nvPicPr>
        <p:blipFill rotWithShape="1">
          <a:blip r:embed="rId2">
            <a:alphaModFix/>
          </a:blip>
          <a:srcRect l="-3644" t="-25966" r="27535" b="151"/>
          <a:stretch/>
        </p:blipFill>
        <p:spPr>
          <a:xfrm>
            <a:off x="3894820" y="0"/>
            <a:ext cx="8297180" cy="6858000"/>
          </a:xfrm>
          <a:prstGeom prst="rect">
            <a:avLst/>
          </a:prstGeom>
          <a:noFill/>
          <a:ln>
            <a:noFill/>
          </a:ln>
        </p:spPr>
      </p:pic>
      <p:sp>
        <p:nvSpPr>
          <p:cNvPr id="594" name="Google Shape;594;p128"/>
          <p:cNvSpPr txBox="1">
            <a:spLocks noGrp="1"/>
          </p:cNvSpPr>
          <p:nvPr>
            <p:ph type="body" idx="1"/>
          </p:nvPr>
        </p:nvSpPr>
        <p:spPr>
          <a:xfrm>
            <a:off x="695325" y="1422303"/>
            <a:ext cx="6043612" cy="66528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600"/>
              </a:spcBef>
              <a:spcAft>
                <a:spcPts val="0"/>
              </a:spcAft>
              <a:buClr>
                <a:srgbClr val="00A189"/>
              </a:buClr>
              <a:buSzPts val="1600"/>
              <a:buNone/>
              <a:defRPr sz="1600" b="1" i="0">
                <a:solidFill>
                  <a:srgbClr val="00A189"/>
                </a:solidFill>
                <a:latin typeface="Arial Black"/>
                <a:ea typeface="Arial Black"/>
                <a:cs typeface="Arial Black"/>
                <a:sym typeface="Arial Black"/>
              </a:defRPr>
            </a:lvl1pPr>
            <a:lvl2pPr marL="914400" lvl="1" indent="-228600" algn="l">
              <a:lnSpc>
                <a:spcPct val="110000"/>
              </a:lnSpc>
              <a:spcBef>
                <a:spcPts val="800"/>
              </a:spcBef>
              <a:spcAft>
                <a:spcPts val="0"/>
              </a:spcAft>
              <a:buClr>
                <a:srgbClr val="888888"/>
              </a:buClr>
              <a:buSzPts val="1700"/>
              <a:buNone/>
              <a:defRPr sz="2000">
                <a:solidFill>
                  <a:srgbClr val="888888"/>
                </a:solidFill>
              </a:defRPr>
            </a:lvl2pPr>
            <a:lvl3pPr marL="1371600" lvl="2" indent="-228600" algn="l">
              <a:lnSpc>
                <a:spcPct val="110000"/>
              </a:lnSpc>
              <a:spcBef>
                <a:spcPts val="500"/>
              </a:spcBef>
              <a:spcAft>
                <a:spcPts val="0"/>
              </a:spcAft>
              <a:buClr>
                <a:srgbClr val="888888"/>
              </a:buClr>
              <a:buSzPts val="1800"/>
              <a:buNone/>
              <a:defRPr sz="1800">
                <a:solidFill>
                  <a:srgbClr val="888888"/>
                </a:solidFill>
              </a:defRPr>
            </a:lvl3pPr>
            <a:lvl4pPr marL="1828800" lvl="3" indent="-228600" algn="l">
              <a:lnSpc>
                <a:spcPct val="110000"/>
              </a:lnSpc>
              <a:spcBef>
                <a:spcPts val="500"/>
              </a:spcBef>
              <a:spcAft>
                <a:spcPts val="0"/>
              </a:spcAft>
              <a:buClr>
                <a:srgbClr val="888888"/>
              </a:buClr>
              <a:buSzPts val="1600"/>
              <a:buNone/>
              <a:defRPr sz="1600">
                <a:solidFill>
                  <a:srgbClr val="888888"/>
                </a:solidFill>
              </a:defRPr>
            </a:lvl4pPr>
            <a:lvl5pPr marL="2286000" lvl="4" indent="-228600" algn="l">
              <a:lnSpc>
                <a:spcPct val="11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595" name="Google Shape;595;p128"/>
          <p:cNvSpPr txBox="1">
            <a:spLocks noGrp="1"/>
          </p:cNvSpPr>
          <p:nvPr>
            <p:ph type="ctrTitle"/>
          </p:nvPr>
        </p:nvSpPr>
        <p:spPr>
          <a:xfrm>
            <a:off x="695325" y="2202272"/>
            <a:ext cx="6043612" cy="276596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400"/>
              <a:buFont typeface="Arial"/>
              <a:buNone/>
              <a:defRPr sz="3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596" name="Google Shape;596;p128"/>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597" name="Google Shape;597;p128"/>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8" name="Google Shape;598;p128"/>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9" name="Google Shape;599;p128"/>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600"/>
        <p:cNvGrpSpPr/>
        <p:nvPr/>
      </p:nvGrpSpPr>
      <p:grpSpPr>
        <a:xfrm>
          <a:off x="0" y="0"/>
          <a:ext cx="0" cy="0"/>
          <a:chOff x="0" y="0"/>
          <a:chExt cx="0" cy="0"/>
        </a:xfrm>
      </p:grpSpPr>
      <p:sp>
        <p:nvSpPr>
          <p:cNvPr id="601" name="Google Shape;601;p129"/>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2" name="Google Shape;602;p129"/>
          <p:cNvSpPr txBox="1">
            <a:spLocks noGrp="1"/>
          </p:cNvSpPr>
          <p:nvPr>
            <p:ph type="body" idx="1"/>
          </p:nvPr>
        </p:nvSpPr>
        <p:spPr>
          <a:xfrm>
            <a:off x="381001" y="1592263"/>
            <a:ext cx="2857499" cy="4176711"/>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3" name="Google Shape;603;p129"/>
          <p:cNvSpPr txBox="1">
            <a:spLocks noGrp="1"/>
          </p:cNvSpPr>
          <p:nvPr>
            <p:ph type="body" idx="2"/>
          </p:nvPr>
        </p:nvSpPr>
        <p:spPr>
          <a:xfrm>
            <a:off x="3752858" y="1592263"/>
            <a:ext cx="3057515" cy="4176712"/>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sz="14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4" name="Google Shape;604;p129"/>
          <p:cNvSpPr txBox="1">
            <a:spLocks noGrp="1"/>
          </p:cNvSpPr>
          <p:nvPr>
            <p:ph type="body" idx="3"/>
          </p:nvPr>
        </p:nvSpPr>
        <p:spPr>
          <a:xfrm>
            <a:off x="7324731" y="1592263"/>
            <a:ext cx="3057515" cy="4176712"/>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04165" algn="l">
              <a:lnSpc>
                <a:spcPct val="110000"/>
              </a:lnSpc>
              <a:spcBef>
                <a:spcPts val="1100"/>
              </a:spcBef>
              <a:spcAft>
                <a:spcPts val="0"/>
              </a:spcAft>
              <a:buClr>
                <a:schemeClr val="dk1"/>
              </a:buClr>
              <a:buSzPts val="1190"/>
              <a:buChar char="⚬"/>
              <a:defRPr sz="14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5" name="Google Shape;605;p129"/>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6" name="Google Shape;606;p129"/>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7" name="Google Shape;607;p129"/>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08"/>
        <p:cNvGrpSpPr/>
        <p:nvPr/>
      </p:nvGrpSpPr>
      <p:grpSpPr>
        <a:xfrm>
          <a:off x="0" y="0"/>
          <a:ext cx="0" cy="0"/>
          <a:chOff x="0" y="0"/>
          <a:chExt cx="0" cy="0"/>
        </a:xfrm>
      </p:grpSpPr>
      <p:sp>
        <p:nvSpPr>
          <p:cNvPr id="609" name="Google Shape;609;p130"/>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0" name="Google Shape;610;p130"/>
          <p:cNvSpPr txBox="1">
            <a:spLocks noGrp="1"/>
          </p:cNvSpPr>
          <p:nvPr>
            <p:ph type="body" idx="1"/>
          </p:nvPr>
        </p:nvSpPr>
        <p:spPr>
          <a:xfrm>
            <a:off x="381000" y="1592262"/>
            <a:ext cx="8570912" cy="4176713"/>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1" name="Google Shape;611;p130"/>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2" name="Google Shape;612;p130"/>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3" name="Google Shape;613;p130"/>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Subhead and Content">
  <p:cSld name="Title, Subhead and Content">
    <p:spTree>
      <p:nvGrpSpPr>
        <p:cNvPr id="1" name="Shape 614"/>
        <p:cNvGrpSpPr/>
        <p:nvPr/>
      </p:nvGrpSpPr>
      <p:grpSpPr>
        <a:xfrm>
          <a:off x="0" y="0"/>
          <a:ext cx="0" cy="0"/>
          <a:chOff x="0" y="0"/>
          <a:chExt cx="0" cy="0"/>
        </a:xfrm>
      </p:grpSpPr>
      <p:sp>
        <p:nvSpPr>
          <p:cNvPr id="615" name="Google Shape;615;p131"/>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6" name="Google Shape;616;p131"/>
          <p:cNvSpPr txBox="1">
            <a:spLocks noGrp="1"/>
          </p:cNvSpPr>
          <p:nvPr>
            <p:ph type="body" idx="1"/>
          </p:nvPr>
        </p:nvSpPr>
        <p:spPr>
          <a:xfrm>
            <a:off x="381001" y="1592263"/>
            <a:ext cx="8570912"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7" name="Google Shape;617;p131"/>
          <p:cNvSpPr txBox="1">
            <a:spLocks noGrp="1"/>
          </p:cNvSpPr>
          <p:nvPr>
            <p:ph type="body" idx="2"/>
          </p:nvPr>
        </p:nvSpPr>
        <p:spPr>
          <a:xfrm>
            <a:off x="381000" y="2145967"/>
            <a:ext cx="8570912"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8" name="Google Shape;618;p131"/>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9" name="Google Shape;619;p131"/>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0" name="Google Shape;620;p131"/>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21"/>
        <p:cNvGrpSpPr/>
        <p:nvPr/>
      </p:nvGrpSpPr>
      <p:grpSpPr>
        <a:xfrm>
          <a:off x="0" y="0"/>
          <a:ext cx="0" cy="0"/>
          <a:chOff x="0" y="0"/>
          <a:chExt cx="0" cy="0"/>
        </a:xfrm>
      </p:grpSpPr>
      <p:sp>
        <p:nvSpPr>
          <p:cNvPr id="622" name="Google Shape;622;p132"/>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3" name="Google Shape;623;p132"/>
          <p:cNvSpPr txBox="1">
            <a:spLocks noGrp="1"/>
          </p:cNvSpPr>
          <p:nvPr>
            <p:ph type="body" idx="1"/>
          </p:nvPr>
        </p:nvSpPr>
        <p:spPr>
          <a:xfrm>
            <a:off x="381000" y="1592263"/>
            <a:ext cx="5002213"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4" name="Google Shape;624;p132"/>
          <p:cNvSpPr txBox="1">
            <a:spLocks noGrp="1"/>
          </p:cNvSpPr>
          <p:nvPr>
            <p:ph type="body" idx="2"/>
          </p:nvPr>
        </p:nvSpPr>
        <p:spPr>
          <a:xfrm>
            <a:off x="6096000" y="1592263"/>
            <a:ext cx="5002213"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5" name="Google Shape;625;p13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6" name="Google Shape;626;p132"/>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7" name="Google Shape;627;p13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628" name="Google Shape;628;p132"/>
          <p:cNvCxnSpPr/>
          <p:nvPr/>
        </p:nvCxnSpPr>
        <p:spPr>
          <a:xfrm>
            <a:off x="5733823"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629"/>
        <p:cNvGrpSpPr/>
        <p:nvPr/>
      </p:nvGrpSpPr>
      <p:grpSpPr>
        <a:xfrm>
          <a:off x="0" y="0"/>
          <a:ext cx="0" cy="0"/>
          <a:chOff x="0" y="0"/>
          <a:chExt cx="0" cy="0"/>
        </a:xfrm>
      </p:grpSpPr>
      <p:sp>
        <p:nvSpPr>
          <p:cNvPr id="630" name="Google Shape;630;p133"/>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1" name="Google Shape;631;p133"/>
          <p:cNvSpPr txBox="1">
            <a:spLocks noGrp="1"/>
          </p:cNvSpPr>
          <p:nvPr>
            <p:ph type="body" idx="1"/>
          </p:nvPr>
        </p:nvSpPr>
        <p:spPr>
          <a:xfrm>
            <a:off x="381002" y="1592263"/>
            <a:ext cx="5002212" cy="389819"/>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sz="1400" b="1">
                <a:solidFill>
                  <a:schemeClr val="accent5"/>
                </a:solidFill>
              </a:defRPr>
            </a:lvl1pPr>
            <a:lvl2pPr marL="914400" lvl="1" indent="-228600" algn="l">
              <a:lnSpc>
                <a:spcPct val="110000"/>
              </a:lnSpc>
              <a:spcBef>
                <a:spcPts val="800"/>
              </a:spcBef>
              <a:spcAft>
                <a:spcPts val="0"/>
              </a:spcAft>
              <a:buClr>
                <a:schemeClr val="dk1"/>
              </a:buClr>
              <a:buSzPts val="1700"/>
              <a:buNone/>
              <a:defRPr sz="2000" b="1"/>
            </a:lvl2pPr>
            <a:lvl3pPr marL="1371600" lvl="2" indent="-228600" algn="l">
              <a:lnSpc>
                <a:spcPct val="110000"/>
              </a:lnSpc>
              <a:spcBef>
                <a:spcPts val="500"/>
              </a:spcBef>
              <a:spcAft>
                <a:spcPts val="0"/>
              </a:spcAft>
              <a:buClr>
                <a:schemeClr val="dk1"/>
              </a:buClr>
              <a:buSzPts val="1800"/>
              <a:buNone/>
              <a:defRPr sz="1800" b="1"/>
            </a:lvl3pPr>
            <a:lvl4pPr marL="1828800" lvl="3" indent="-228600" algn="l">
              <a:lnSpc>
                <a:spcPct val="110000"/>
              </a:lnSpc>
              <a:spcBef>
                <a:spcPts val="500"/>
              </a:spcBef>
              <a:spcAft>
                <a:spcPts val="0"/>
              </a:spcAft>
              <a:buClr>
                <a:schemeClr val="dk1"/>
              </a:buClr>
              <a:buSzPts val="1600"/>
              <a:buNone/>
              <a:defRPr sz="1600" b="1"/>
            </a:lvl4pPr>
            <a:lvl5pPr marL="2286000" lvl="4" indent="-228600" algn="l">
              <a:lnSpc>
                <a:spcPct val="11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32" name="Google Shape;632;p133"/>
          <p:cNvSpPr txBox="1">
            <a:spLocks noGrp="1"/>
          </p:cNvSpPr>
          <p:nvPr>
            <p:ph type="body" idx="2"/>
          </p:nvPr>
        </p:nvSpPr>
        <p:spPr>
          <a:xfrm>
            <a:off x="381001" y="2163985"/>
            <a:ext cx="5002212" cy="360499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3" name="Google Shape;633;p133"/>
          <p:cNvSpPr txBox="1">
            <a:spLocks noGrp="1"/>
          </p:cNvSpPr>
          <p:nvPr>
            <p:ph type="body" idx="3"/>
          </p:nvPr>
        </p:nvSpPr>
        <p:spPr>
          <a:xfrm>
            <a:off x="6096000" y="1602670"/>
            <a:ext cx="5003800" cy="389819"/>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sz="1400" b="1">
                <a:solidFill>
                  <a:schemeClr val="accent5"/>
                </a:solidFill>
              </a:defRPr>
            </a:lvl1pPr>
            <a:lvl2pPr marL="914400" lvl="1" indent="-228600" algn="l">
              <a:lnSpc>
                <a:spcPct val="110000"/>
              </a:lnSpc>
              <a:spcBef>
                <a:spcPts val="800"/>
              </a:spcBef>
              <a:spcAft>
                <a:spcPts val="0"/>
              </a:spcAft>
              <a:buClr>
                <a:schemeClr val="dk1"/>
              </a:buClr>
              <a:buSzPts val="1700"/>
              <a:buNone/>
              <a:defRPr sz="2000" b="1"/>
            </a:lvl2pPr>
            <a:lvl3pPr marL="1371600" lvl="2" indent="-228600" algn="l">
              <a:lnSpc>
                <a:spcPct val="110000"/>
              </a:lnSpc>
              <a:spcBef>
                <a:spcPts val="500"/>
              </a:spcBef>
              <a:spcAft>
                <a:spcPts val="0"/>
              </a:spcAft>
              <a:buClr>
                <a:schemeClr val="dk1"/>
              </a:buClr>
              <a:buSzPts val="1800"/>
              <a:buNone/>
              <a:defRPr sz="1800" b="1"/>
            </a:lvl3pPr>
            <a:lvl4pPr marL="1828800" lvl="3" indent="-228600" algn="l">
              <a:lnSpc>
                <a:spcPct val="110000"/>
              </a:lnSpc>
              <a:spcBef>
                <a:spcPts val="500"/>
              </a:spcBef>
              <a:spcAft>
                <a:spcPts val="0"/>
              </a:spcAft>
              <a:buClr>
                <a:schemeClr val="dk1"/>
              </a:buClr>
              <a:buSzPts val="1600"/>
              <a:buNone/>
              <a:defRPr sz="1600" b="1"/>
            </a:lvl4pPr>
            <a:lvl5pPr marL="2286000" lvl="4" indent="-228600" algn="l">
              <a:lnSpc>
                <a:spcPct val="11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34" name="Google Shape;634;p133"/>
          <p:cNvSpPr txBox="1">
            <a:spLocks noGrp="1"/>
          </p:cNvSpPr>
          <p:nvPr>
            <p:ph type="body" idx="4"/>
          </p:nvPr>
        </p:nvSpPr>
        <p:spPr>
          <a:xfrm>
            <a:off x="6096000" y="2163985"/>
            <a:ext cx="5003800" cy="360499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5" name="Google Shape;635;p13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6" name="Google Shape;636;p133"/>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7" name="Google Shape;637;p13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638" name="Google Shape;638;p133"/>
          <p:cNvCxnSpPr/>
          <p:nvPr/>
        </p:nvCxnSpPr>
        <p:spPr>
          <a:xfrm>
            <a:off x="5733823"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 Aerial 2">
  <p:cSld name="Title Slide - Aerial 2">
    <p:spTree>
      <p:nvGrpSpPr>
        <p:cNvPr id="1" name="Shape 77"/>
        <p:cNvGrpSpPr/>
        <p:nvPr/>
      </p:nvGrpSpPr>
      <p:grpSpPr>
        <a:xfrm>
          <a:off x="0" y="0"/>
          <a:ext cx="0" cy="0"/>
          <a:chOff x="0" y="0"/>
          <a:chExt cx="0" cy="0"/>
        </a:xfrm>
      </p:grpSpPr>
      <p:pic>
        <p:nvPicPr>
          <p:cNvPr id="78" name="Google Shape;78;p23"/>
          <p:cNvPicPr preferRelativeResize="0"/>
          <p:nvPr/>
        </p:nvPicPr>
        <p:blipFill rotWithShape="1">
          <a:blip r:embed="rId2">
            <a:alphaModFix amt="30000"/>
          </a:blip>
          <a:srcRect l="-14550" t="-10869" r="50000" b="-711"/>
          <a:stretch/>
        </p:blipFill>
        <p:spPr>
          <a:xfrm>
            <a:off x="4206240" y="53790"/>
            <a:ext cx="7985761" cy="6901948"/>
          </a:xfrm>
          <a:prstGeom prst="rect">
            <a:avLst/>
          </a:prstGeom>
          <a:noFill/>
          <a:ln>
            <a:noFill/>
          </a:ln>
        </p:spPr>
      </p:pic>
      <p:pic>
        <p:nvPicPr>
          <p:cNvPr id="79" name="Google Shape;79;p23"/>
          <p:cNvPicPr preferRelativeResize="0"/>
          <p:nvPr/>
        </p:nvPicPr>
        <p:blipFill rotWithShape="1">
          <a:blip r:embed="rId3">
            <a:alphaModFix/>
          </a:blip>
          <a:srcRect t="44137" b="2776"/>
          <a:stretch/>
        </p:blipFill>
        <p:spPr>
          <a:xfrm>
            <a:off x="457798" y="2167748"/>
            <a:ext cx="11276401" cy="3367147"/>
          </a:xfrm>
          <a:prstGeom prst="rect">
            <a:avLst/>
          </a:prstGeom>
          <a:noFill/>
          <a:ln>
            <a:noFill/>
          </a:ln>
        </p:spPr>
      </p:pic>
      <p:sp>
        <p:nvSpPr>
          <p:cNvPr id="80" name="Google Shape;80;p23"/>
          <p:cNvSpPr txBox="1">
            <a:spLocks noGrp="1"/>
          </p:cNvSpPr>
          <p:nvPr>
            <p:ph type="ctrTitle"/>
          </p:nvPr>
        </p:nvSpPr>
        <p:spPr>
          <a:xfrm>
            <a:off x="375503" y="441325"/>
            <a:ext cx="6434873" cy="1247626"/>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3"/>
          <p:cNvSpPr txBox="1">
            <a:spLocks noGrp="1"/>
          </p:cNvSpPr>
          <p:nvPr>
            <p:ph type="body" idx="1"/>
          </p:nvPr>
        </p:nvSpPr>
        <p:spPr>
          <a:xfrm>
            <a:off x="375504" y="1688950"/>
            <a:ext cx="6434872" cy="32506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dk1"/>
              </a:buClr>
              <a:buSzPts val="1400"/>
              <a:buNone/>
              <a:defRPr sz="1400">
                <a:solidFill>
                  <a:schemeClr val="dk1"/>
                </a:solidFill>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 name="Google Shape;82;p23"/>
          <p:cNvSpPr txBox="1">
            <a:spLocks noGrp="1"/>
          </p:cNvSpPr>
          <p:nvPr>
            <p:ph type="subTitle" idx="2"/>
          </p:nvPr>
        </p:nvSpPr>
        <p:spPr>
          <a:xfrm>
            <a:off x="8239125" y="611541"/>
            <a:ext cx="3577372" cy="139664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dk1"/>
              </a:buClr>
              <a:buSzPts val="1400"/>
              <a:buNone/>
              <a:defRPr sz="1400" b="0" i="0">
                <a:solidFill>
                  <a:schemeClr val="dk1"/>
                </a:solidFill>
                <a:latin typeface="Arial"/>
                <a:ea typeface="Arial"/>
                <a:cs typeface="Arial"/>
                <a:sym typeface="Arial"/>
              </a:defRPr>
            </a:lvl1pPr>
            <a:lvl2pPr lvl="1" algn="ctr">
              <a:lnSpc>
                <a:spcPct val="110000"/>
              </a:lnSpc>
              <a:spcBef>
                <a:spcPts val="800"/>
              </a:spcBef>
              <a:spcAft>
                <a:spcPts val="0"/>
              </a:spcAft>
              <a:buClr>
                <a:schemeClr val="dk1"/>
              </a:buClr>
              <a:buSzPts val="17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83" name="Google Shape;83;p23"/>
          <p:cNvPicPr preferRelativeResize="0"/>
          <p:nvPr/>
        </p:nvPicPr>
        <p:blipFill rotWithShape="1">
          <a:blip r:embed="rId4">
            <a:alphaModFix/>
          </a:blip>
          <a:srcRect/>
          <a:stretch/>
        </p:blipFill>
        <p:spPr>
          <a:xfrm>
            <a:off x="10780265" y="5944561"/>
            <a:ext cx="980558" cy="520650"/>
          </a:xfrm>
          <a:prstGeom prst="rect">
            <a:avLst/>
          </a:prstGeom>
          <a:noFill/>
          <a:ln>
            <a:noFill/>
          </a:ln>
        </p:spPr>
      </p:pic>
      <p:sp>
        <p:nvSpPr>
          <p:cNvPr id="84" name="Google Shape;84;p23"/>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23"/>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23"/>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hree Content">
  <p:cSld name="Three Content">
    <p:spTree>
      <p:nvGrpSpPr>
        <p:cNvPr id="1" name="Shape 639"/>
        <p:cNvGrpSpPr/>
        <p:nvPr/>
      </p:nvGrpSpPr>
      <p:grpSpPr>
        <a:xfrm>
          <a:off x="0" y="0"/>
          <a:ext cx="0" cy="0"/>
          <a:chOff x="0" y="0"/>
          <a:chExt cx="0" cy="0"/>
        </a:xfrm>
      </p:grpSpPr>
      <p:sp>
        <p:nvSpPr>
          <p:cNvPr id="640" name="Google Shape;640;p134"/>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1" name="Google Shape;641;p134"/>
          <p:cNvSpPr txBox="1">
            <a:spLocks noGrp="1"/>
          </p:cNvSpPr>
          <p:nvPr>
            <p:ph type="body" idx="1"/>
          </p:nvPr>
        </p:nvSpPr>
        <p:spPr>
          <a:xfrm>
            <a:off x="381000" y="1592263"/>
            <a:ext cx="35718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42" name="Google Shape;642;p134"/>
          <p:cNvSpPr txBox="1">
            <a:spLocks noGrp="1"/>
          </p:cNvSpPr>
          <p:nvPr>
            <p:ph type="body" idx="2"/>
          </p:nvPr>
        </p:nvSpPr>
        <p:spPr>
          <a:xfrm>
            <a:off x="4308497" y="1592263"/>
            <a:ext cx="3575004"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43" name="Google Shape;643;p134"/>
          <p:cNvSpPr txBox="1">
            <a:spLocks noGrp="1"/>
          </p:cNvSpPr>
          <p:nvPr>
            <p:ph type="body" idx="3"/>
          </p:nvPr>
        </p:nvSpPr>
        <p:spPr>
          <a:xfrm>
            <a:off x="8239124" y="1592263"/>
            <a:ext cx="35718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44" name="Google Shape;644;p13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5" name="Google Shape;645;p13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6" name="Google Shape;646;p13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647" name="Google Shape;647;p134"/>
          <p:cNvCxnSpPr/>
          <p:nvPr/>
        </p:nvCxnSpPr>
        <p:spPr>
          <a:xfrm>
            <a:off x="4130686" y="1592263"/>
            <a:ext cx="0" cy="4176712"/>
          </a:xfrm>
          <a:prstGeom prst="straightConnector1">
            <a:avLst/>
          </a:prstGeom>
          <a:noFill/>
          <a:ln w="9525" cap="flat" cmpd="sng">
            <a:solidFill>
              <a:schemeClr val="dk1"/>
            </a:solidFill>
            <a:prstDash val="solid"/>
            <a:miter lim="800000"/>
            <a:headEnd type="none" w="sm" len="sm"/>
            <a:tailEnd type="none" w="sm" len="sm"/>
          </a:ln>
        </p:spPr>
      </p:cxnSp>
      <p:cxnSp>
        <p:nvCxnSpPr>
          <p:cNvPr id="648" name="Google Shape;648;p134"/>
          <p:cNvCxnSpPr/>
          <p:nvPr/>
        </p:nvCxnSpPr>
        <p:spPr>
          <a:xfrm>
            <a:off x="8061312"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Comparison (Three Columns)">
  <p:cSld name="Comparison (Three Columns)">
    <p:spTree>
      <p:nvGrpSpPr>
        <p:cNvPr id="1" name="Shape 649"/>
        <p:cNvGrpSpPr/>
        <p:nvPr/>
      </p:nvGrpSpPr>
      <p:grpSpPr>
        <a:xfrm>
          <a:off x="0" y="0"/>
          <a:ext cx="0" cy="0"/>
          <a:chOff x="0" y="0"/>
          <a:chExt cx="0" cy="0"/>
        </a:xfrm>
      </p:grpSpPr>
      <p:sp>
        <p:nvSpPr>
          <p:cNvPr id="650" name="Google Shape;650;p135"/>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1" name="Google Shape;651;p135"/>
          <p:cNvSpPr txBox="1">
            <a:spLocks noGrp="1"/>
          </p:cNvSpPr>
          <p:nvPr>
            <p:ph type="body" idx="1"/>
          </p:nvPr>
        </p:nvSpPr>
        <p:spPr>
          <a:xfrm>
            <a:off x="381001" y="1592263"/>
            <a:ext cx="357187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2" name="Google Shape;652;p135"/>
          <p:cNvSpPr txBox="1">
            <a:spLocks noGrp="1"/>
          </p:cNvSpPr>
          <p:nvPr>
            <p:ph type="body" idx="2"/>
          </p:nvPr>
        </p:nvSpPr>
        <p:spPr>
          <a:xfrm>
            <a:off x="381000" y="2145967"/>
            <a:ext cx="3571873"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3" name="Google Shape;653;p135"/>
          <p:cNvSpPr txBox="1">
            <a:spLocks noGrp="1"/>
          </p:cNvSpPr>
          <p:nvPr>
            <p:ph type="body" idx="3"/>
          </p:nvPr>
        </p:nvSpPr>
        <p:spPr>
          <a:xfrm>
            <a:off x="4308348" y="1592263"/>
            <a:ext cx="357530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4" name="Google Shape;654;p135"/>
          <p:cNvSpPr txBox="1">
            <a:spLocks noGrp="1"/>
          </p:cNvSpPr>
          <p:nvPr>
            <p:ph type="body" idx="4"/>
          </p:nvPr>
        </p:nvSpPr>
        <p:spPr>
          <a:xfrm>
            <a:off x="4308348" y="2145967"/>
            <a:ext cx="3575304"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5" name="Google Shape;655;p135"/>
          <p:cNvSpPr txBox="1">
            <a:spLocks noGrp="1"/>
          </p:cNvSpPr>
          <p:nvPr>
            <p:ph type="body" idx="5"/>
          </p:nvPr>
        </p:nvSpPr>
        <p:spPr>
          <a:xfrm>
            <a:off x="8235696" y="1592263"/>
            <a:ext cx="3575304"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6" name="Google Shape;656;p135"/>
          <p:cNvSpPr txBox="1">
            <a:spLocks noGrp="1"/>
          </p:cNvSpPr>
          <p:nvPr>
            <p:ph type="body" idx="6"/>
          </p:nvPr>
        </p:nvSpPr>
        <p:spPr>
          <a:xfrm>
            <a:off x="8235695" y="2145967"/>
            <a:ext cx="3575304"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7" name="Google Shape;657;p135"/>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8" name="Google Shape;658;p135"/>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9" name="Google Shape;659;p135"/>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660" name="Google Shape;660;p135"/>
          <p:cNvCxnSpPr/>
          <p:nvPr/>
        </p:nvCxnSpPr>
        <p:spPr>
          <a:xfrm>
            <a:off x="4130612" y="1592263"/>
            <a:ext cx="0" cy="4176712"/>
          </a:xfrm>
          <a:prstGeom prst="straightConnector1">
            <a:avLst/>
          </a:prstGeom>
          <a:noFill/>
          <a:ln w="9525" cap="flat" cmpd="sng">
            <a:solidFill>
              <a:schemeClr val="dk1"/>
            </a:solidFill>
            <a:prstDash val="solid"/>
            <a:miter lim="800000"/>
            <a:headEnd type="none" w="sm" len="sm"/>
            <a:tailEnd type="none" w="sm" len="sm"/>
          </a:ln>
        </p:spPr>
      </p:cxnSp>
      <p:cxnSp>
        <p:nvCxnSpPr>
          <p:cNvPr id="661" name="Google Shape;661;p135"/>
          <p:cNvCxnSpPr/>
          <p:nvPr/>
        </p:nvCxnSpPr>
        <p:spPr>
          <a:xfrm>
            <a:off x="8059674"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Content with Picture">
  <p:cSld name="Content with Picture">
    <p:spTree>
      <p:nvGrpSpPr>
        <p:cNvPr id="1" name="Shape 662"/>
        <p:cNvGrpSpPr/>
        <p:nvPr/>
      </p:nvGrpSpPr>
      <p:grpSpPr>
        <a:xfrm>
          <a:off x="0" y="0"/>
          <a:ext cx="0" cy="0"/>
          <a:chOff x="0" y="0"/>
          <a:chExt cx="0" cy="0"/>
        </a:xfrm>
      </p:grpSpPr>
      <p:sp>
        <p:nvSpPr>
          <p:cNvPr id="663" name="Google Shape;663;p136"/>
          <p:cNvSpPr txBox="1">
            <a:spLocks noGrp="1"/>
          </p:cNvSpPr>
          <p:nvPr>
            <p:ph type="title"/>
          </p:nvPr>
        </p:nvSpPr>
        <p:spPr>
          <a:xfrm>
            <a:off x="381000" y="441325"/>
            <a:ext cx="6429375"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4" name="Google Shape;664;p136"/>
          <p:cNvSpPr txBox="1">
            <a:spLocks noGrp="1"/>
          </p:cNvSpPr>
          <p:nvPr>
            <p:ph type="body" idx="1"/>
          </p:nvPr>
        </p:nvSpPr>
        <p:spPr>
          <a:xfrm>
            <a:off x="381000" y="1592263"/>
            <a:ext cx="6429375"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65" name="Google Shape;665;p136"/>
          <p:cNvSpPr>
            <a:spLocks noGrp="1"/>
          </p:cNvSpPr>
          <p:nvPr>
            <p:ph type="pic" idx="2"/>
          </p:nvPr>
        </p:nvSpPr>
        <p:spPr>
          <a:xfrm>
            <a:off x="7524750" y="365126"/>
            <a:ext cx="4286250" cy="6129337"/>
          </a:xfrm>
          <a:prstGeom prst="rect">
            <a:avLst/>
          </a:prstGeom>
          <a:noFill/>
          <a:ln>
            <a:noFill/>
          </a:ln>
        </p:spPr>
        <p:txBody>
          <a:bodyPr/>
          <a:lstStyle/>
          <a:p>
            <a:endParaRPr lang="en-CA"/>
          </a:p>
        </p:txBody>
      </p:sp>
      <p:sp>
        <p:nvSpPr>
          <p:cNvPr id="666" name="Google Shape;666;p136"/>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7" name="Google Shape;667;p136"/>
          <p:cNvSpPr txBox="1">
            <a:spLocks noGrp="1"/>
          </p:cNvSpPr>
          <p:nvPr>
            <p:ph type="ftr" idx="11"/>
          </p:nvPr>
        </p:nvSpPr>
        <p:spPr>
          <a:xfrm>
            <a:off x="2524125" y="6229815"/>
            <a:ext cx="4286250"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8" name="Google Shape;668;p136"/>
          <p:cNvSpPr txBox="1">
            <a:spLocks noGrp="1"/>
          </p:cNvSpPr>
          <p:nvPr>
            <p:ph type="sldNum" idx="12"/>
          </p:nvPr>
        </p:nvSpPr>
        <p:spPr>
          <a:xfrm>
            <a:off x="11454063" y="7026108"/>
            <a:ext cx="39592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Content, Subhead with Picture">
  <p:cSld name="Content, Subhead with Picture">
    <p:spTree>
      <p:nvGrpSpPr>
        <p:cNvPr id="1" name="Shape 669"/>
        <p:cNvGrpSpPr/>
        <p:nvPr/>
      </p:nvGrpSpPr>
      <p:grpSpPr>
        <a:xfrm>
          <a:off x="0" y="0"/>
          <a:ext cx="0" cy="0"/>
          <a:chOff x="0" y="0"/>
          <a:chExt cx="0" cy="0"/>
        </a:xfrm>
      </p:grpSpPr>
      <p:sp>
        <p:nvSpPr>
          <p:cNvPr id="670" name="Google Shape;670;p137"/>
          <p:cNvSpPr txBox="1">
            <a:spLocks noGrp="1"/>
          </p:cNvSpPr>
          <p:nvPr>
            <p:ph type="title"/>
          </p:nvPr>
        </p:nvSpPr>
        <p:spPr>
          <a:xfrm>
            <a:off x="381000" y="441325"/>
            <a:ext cx="6429375"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1" name="Google Shape;671;p137"/>
          <p:cNvSpPr txBox="1">
            <a:spLocks noGrp="1"/>
          </p:cNvSpPr>
          <p:nvPr>
            <p:ph type="body" idx="1"/>
          </p:nvPr>
        </p:nvSpPr>
        <p:spPr>
          <a:xfrm>
            <a:off x="381000" y="1592263"/>
            <a:ext cx="64293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72" name="Google Shape;672;p137"/>
          <p:cNvSpPr txBox="1">
            <a:spLocks noGrp="1"/>
          </p:cNvSpPr>
          <p:nvPr>
            <p:ph type="body" idx="2"/>
          </p:nvPr>
        </p:nvSpPr>
        <p:spPr>
          <a:xfrm>
            <a:off x="381000" y="2145967"/>
            <a:ext cx="6429375"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73" name="Google Shape;673;p137"/>
          <p:cNvSpPr>
            <a:spLocks noGrp="1"/>
          </p:cNvSpPr>
          <p:nvPr>
            <p:ph type="pic" idx="3"/>
          </p:nvPr>
        </p:nvSpPr>
        <p:spPr>
          <a:xfrm>
            <a:off x="7524750" y="365126"/>
            <a:ext cx="4286250" cy="6129337"/>
          </a:xfrm>
          <a:prstGeom prst="rect">
            <a:avLst/>
          </a:prstGeom>
          <a:noFill/>
          <a:ln>
            <a:noFill/>
          </a:ln>
        </p:spPr>
        <p:txBody>
          <a:bodyPr/>
          <a:lstStyle/>
          <a:p>
            <a:endParaRPr lang="en-CA"/>
          </a:p>
        </p:txBody>
      </p:sp>
      <p:sp>
        <p:nvSpPr>
          <p:cNvPr id="674" name="Google Shape;674;p137"/>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5" name="Google Shape;675;p137"/>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6" name="Google Shape;676;p137"/>
          <p:cNvSpPr txBox="1">
            <a:spLocks noGrp="1"/>
          </p:cNvSpPr>
          <p:nvPr>
            <p:ph type="sldNum" idx="12"/>
          </p:nvPr>
        </p:nvSpPr>
        <p:spPr>
          <a:xfrm>
            <a:off x="11454063" y="7022233"/>
            <a:ext cx="395922"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677"/>
        <p:cNvGrpSpPr/>
        <p:nvPr/>
      </p:nvGrpSpPr>
      <p:grpSpPr>
        <a:xfrm>
          <a:off x="0" y="0"/>
          <a:ext cx="0" cy="0"/>
          <a:chOff x="0" y="0"/>
          <a:chExt cx="0" cy="0"/>
        </a:xfrm>
      </p:grpSpPr>
      <p:sp>
        <p:nvSpPr>
          <p:cNvPr id="678" name="Google Shape;678;p138"/>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9" name="Google Shape;679;p138"/>
          <p:cNvSpPr txBox="1">
            <a:spLocks noGrp="1"/>
          </p:cNvSpPr>
          <p:nvPr>
            <p:ph type="body" idx="1"/>
          </p:nvPr>
        </p:nvSpPr>
        <p:spPr>
          <a:xfrm>
            <a:off x="381000" y="1590676"/>
            <a:ext cx="6429375" cy="4178299"/>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0" name="Google Shape;680;p138"/>
          <p:cNvSpPr txBox="1">
            <a:spLocks noGrp="1"/>
          </p:cNvSpPr>
          <p:nvPr>
            <p:ph type="body" idx="2"/>
          </p:nvPr>
        </p:nvSpPr>
        <p:spPr>
          <a:xfrm>
            <a:off x="7524749" y="1590676"/>
            <a:ext cx="3575051" cy="4178300"/>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1" name="Google Shape;681;p138"/>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2" name="Google Shape;682;p138"/>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3" name="Google Shape;683;p138"/>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Content, Subhead with Caption">
  <p:cSld name="Content, Subhead with Caption">
    <p:spTree>
      <p:nvGrpSpPr>
        <p:cNvPr id="1" name="Shape 684"/>
        <p:cNvGrpSpPr/>
        <p:nvPr/>
      </p:nvGrpSpPr>
      <p:grpSpPr>
        <a:xfrm>
          <a:off x="0" y="0"/>
          <a:ext cx="0" cy="0"/>
          <a:chOff x="0" y="0"/>
          <a:chExt cx="0" cy="0"/>
        </a:xfrm>
      </p:grpSpPr>
      <p:sp>
        <p:nvSpPr>
          <p:cNvPr id="685" name="Google Shape;685;p139"/>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6" name="Google Shape;686;p139"/>
          <p:cNvSpPr txBox="1">
            <a:spLocks noGrp="1"/>
          </p:cNvSpPr>
          <p:nvPr>
            <p:ph type="body" idx="1"/>
          </p:nvPr>
        </p:nvSpPr>
        <p:spPr>
          <a:xfrm>
            <a:off x="381000" y="1592263"/>
            <a:ext cx="64293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7" name="Google Shape;687;p139"/>
          <p:cNvSpPr txBox="1">
            <a:spLocks noGrp="1"/>
          </p:cNvSpPr>
          <p:nvPr>
            <p:ph type="body" idx="2"/>
          </p:nvPr>
        </p:nvSpPr>
        <p:spPr>
          <a:xfrm>
            <a:off x="381000" y="2145967"/>
            <a:ext cx="6429375"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8" name="Google Shape;688;p139"/>
          <p:cNvSpPr txBox="1">
            <a:spLocks noGrp="1"/>
          </p:cNvSpPr>
          <p:nvPr>
            <p:ph type="body" idx="3"/>
          </p:nvPr>
        </p:nvSpPr>
        <p:spPr>
          <a:xfrm>
            <a:off x="7524749" y="1590676"/>
            <a:ext cx="3575051" cy="4178300"/>
          </a:xfrm>
          <a:prstGeom prst="rect">
            <a:avLst/>
          </a:prstGeom>
          <a:noFill/>
          <a:ln w="9525" cap="flat" cmpd="sng">
            <a:solidFill>
              <a:schemeClr val="dk1"/>
            </a:solidFill>
            <a:prstDash val="solid"/>
            <a:round/>
            <a:headEnd type="none" w="sm" len="sm"/>
            <a:tailEnd type="none" w="sm" len="sm"/>
          </a:ln>
        </p:spPr>
        <p:txBody>
          <a:bodyPr spcFirstLastPara="1" wrap="square" lIns="274300"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9" name="Google Shape;689;p139"/>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0" name="Google Shape;690;p139"/>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1" name="Google Shape;691;p139"/>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matchingName="Picture with Caption">
  <p:cSld name="Picture with Caption">
    <p:bg>
      <p:bgPr>
        <a:solidFill>
          <a:srgbClr val="FDFAEE"/>
        </a:solidFill>
        <a:effectLst/>
      </p:bgPr>
    </p:bg>
    <p:spTree>
      <p:nvGrpSpPr>
        <p:cNvPr id="1" name="Shape 692"/>
        <p:cNvGrpSpPr/>
        <p:nvPr/>
      </p:nvGrpSpPr>
      <p:grpSpPr>
        <a:xfrm>
          <a:off x="0" y="0"/>
          <a:ext cx="0" cy="0"/>
          <a:chOff x="0" y="0"/>
          <a:chExt cx="0" cy="0"/>
        </a:xfrm>
      </p:grpSpPr>
      <p:sp>
        <p:nvSpPr>
          <p:cNvPr id="693" name="Google Shape;693;p140"/>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4" name="Google Shape;694;p140"/>
          <p:cNvSpPr>
            <a:spLocks noGrp="1"/>
          </p:cNvSpPr>
          <p:nvPr>
            <p:ph type="pic" idx="2"/>
          </p:nvPr>
        </p:nvSpPr>
        <p:spPr>
          <a:xfrm>
            <a:off x="381000" y="1592263"/>
            <a:ext cx="7143750" cy="4902200"/>
          </a:xfrm>
          <a:prstGeom prst="rect">
            <a:avLst/>
          </a:prstGeom>
          <a:noFill/>
          <a:ln>
            <a:noFill/>
          </a:ln>
        </p:spPr>
        <p:txBody>
          <a:bodyPr/>
          <a:lstStyle/>
          <a:p>
            <a:endParaRPr lang="en-CA"/>
          </a:p>
        </p:txBody>
      </p:sp>
      <p:sp>
        <p:nvSpPr>
          <p:cNvPr id="695" name="Google Shape;695;p140"/>
          <p:cNvSpPr txBox="1">
            <a:spLocks noGrp="1"/>
          </p:cNvSpPr>
          <p:nvPr>
            <p:ph type="body" idx="1"/>
          </p:nvPr>
        </p:nvSpPr>
        <p:spPr>
          <a:xfrm>
            <a:off x="8239124" y="1592264"/>
            <a:ext cx="3571875" cy="4176712"/>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600"/>
              </a:spcBef>
              <a:spcAft>
                <a:spcPts val="0"/>
              </a:spcAft>
              <a:buClr>
                <a:schemeClr val="dk1"/>
              </a:buClr>
              <a:buSzPts val="18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96" name="Google Shape;696;p140"/>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7" name="Google Shape;697;p140"/>
          <p:cNvSpPr txBox="1">
            <a:spLocks noGrp="1"/>
          </p:cNvSpPr>
          <p:nvPr>
            <p:ph type="ftr" idx="11"/>
          </p:nvPr>
        </p:nvSpPr>
        <p:spPr>
          <a:xfrm>
            <a:off x="8239125" y="6229815"/>
            <a:ext cx="2860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8" name="Google Shape;698;p140"/>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matchingName="Picture, Subhead with Caption">
  <p:cSld name="Picture, Subhead with Caption">
    <p:bg>
      <p:bgPr>
        <a:solidFill>
          <a:srgbClr val="FDFAEE"/>
        </a:solidFill>
        <a:effectLst/>
      </p:bgPr>
    </p:bg>
    <p:spTree>
      <p:nvGrpSpPr>
        <p:cNvPr id="1" name="Shape 699"/>
        <p:cNvGrpSpPr/>
        <p:nvPr/>
      </p:nvGrpSpPr>
      <p:grpSpPr>
        <a:xfrm>
          <a:off x="0" y="0"/>
          <a:ext cx="0" cy="0"/>
          <a:chOff x="0" y="0"/>
          <a:chExt cx="0" cy="0"/>
        </a:xfrm>
      </p:grpSpPr>
      <p:sp>
        <p:nvSpPr>
          <p:cNvPr id="700" name="Google Shape;700;p141"/>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1" name="Google Shape;701;p141"/>
          <p:cNvSpPr>
            <a:spLocks noGrp="1"/>
          </p:cNvSpPr>
          <p:nvPr>
            <p:ph type="pic" idx="2"/>
          </p:nvPr>
        </p:nvSpPr>
        <p:spPr>
          <a:xfrm>
            <a:off x="381000" y="1592264"/>
            <a:ext cx="7143749" cy="4902199"/>
          </a:xfrm>
          <a:prstGeom prst="rect">
            <a:avLst/>
          </a:prstGeom>
          <a:noFill/>
          <a:ln>
            <a:noFill/>
          </a:ln>
        </p:spPr>
        <p:txBody>
          <a:bodyPr/>
          <a:lstStyle/>
          <a:p>
            <a:endParaRPr lang="en-CA"/>
          </a:p>
        </p:txBody>
      </p:sp>
      <p:sp>
        <p:nvSpPr>
          <p:cNvPr id="702" name="Google Shape;702;p141"/>
          <p:cNvSpPr txBox="1">
            <a:spLocks noGrp="1"/>
          </p:cNvSpPr>
          <p:nvPr>
            <p:ph type="body" idx="1"/>
          </p:nvPr>
        </p:nvSpPr>
        <p:spPr>
          <a:xfrm>
            <a:off x="8239124" y="1592264"/>
            <a:ext cx="35718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03" name="Google Shape;703;p141"/>
          <p:cNvSpPr txBox="1">
            <a:spLocks noGrp="1"/>
          </p:cNvSpPr>
          <p:nvPr>
            <p:ph type="body" idx="3"/>
          </p:nvPr>
        </p:nvSpPr>
        <p:spPr>
          <a:xfrm>
            <a:off x="8239125" y="2145967"/>
            <a:ext cx="3571874" cy="3623007"/>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04165" algn="l">
              <a:lnSpc>
                <a:spcPct val="110000"/>
              </a:lnSpc>
              <a:spcBef>
                <a:spcPts val="800"/>
              </a:spcBef>
              <a:spcAft>
                <a:spcPts val="0"/>
              </a:spcAft>
              <a:buClr>
                <a:schemeClr val="dk1"/>
              </a:buClr>
              <a:buSzPts val="1190"/>
              <a:buChar char="⚬"/>
              <a:defRPr sz="14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04" name="Google Shape;704;p141"/>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5" name="Google Shape;705;p141"/>
          <p:cNvSpPr txBox="1">
            <a:spLocks noGrp="1"/>
          </p:cNvSpPr>
          <p:nvPr>
            <p:ph type="ftr" idx="11"/>
          </p:nvPr>
        </p:nvSpPr>
        <p:spPr>
          <a:xfrm>
            <a:off x="8239125" y="6229815"/>
            <a:ext cx="2860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6" name="Google Shape;706;p141"/>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ontent with Picture Grid">
  <p:cSld name="Content with Picture Grid">
    <p:spTree>
      <p:nvGrpSpPr>
        <p:cNvPr id="1" name="Shape 707"/>
        <p:cNvGrpSpPr/>
        <p:nvPr/>
      </p:nvGrpSpPr>
      <p:grpSpPr>
        <a:xfrm>
          <a:off x="0" y="0"/>
          <a:ext cx="0" cy="0"/>
          <a:chOff x="0" y="0"/>
          <a:chExt cx="0" cy="0"/>
        </a:xfrm>
      </p:grpSpPr>
      <p:sp>
        <p:nvSpPr>
          <p:cNvPr id="708" name="Google Shape;708;p142"/>
          <p:cNvSpPr txBox="1">
            <a:spLocks noGrp="1"/>
          </p:cNvSpPr>
          <p:nvPr>
            <p:ph type="title"/>
          </p:nvPr>
        </p:nvSpPr>
        <p:spPr>
          <a:xfrm>
            <a:off x="381000" y="441325"/>
            <a:ext cx="4991100"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9" name="Google Shape;709;p142"/>
          <p:cNvSpPr txBox="1">
            <a:spLocks noGrp="1"/>
          </p:cNvSpPr>
          <p:nvPr>
            <p:ph type="body" idx="1"/>
          </p:nvPr>
        </p:nvSpPr>
        <p:spPr>
          <a:xfrm>
            <a:off x="381001" y="1592263"/>
            <a:ext cx="4991100"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0" name="Google Shape;710;p142"/>
          <p:cNvSpPr>
            <a:spLocks noGrp="1"/>
          </p:cNvSpPr>
          <p:nvPr>
            <p:ph type="pic" idx="2"/>
          </p:nvPr>
        </p:nvSpPr>
        <p:spPr>
          <a:xfrm>
            <a:off x="6096000" y="1016000"/>
            <a:ext cx="2513301" cy="3235924"/>
          </a:xfrm>
          <a:prstGeom prst="rect">
            <a:avLst/>
          </a:prstGeom>
          <a:noFill/>
          <a:ln>
            <a:noFill/>
          </a:ln>
        </p:spPr>
        <p:txBody>
          <a:bodyPr/>
          <a:lstStyle/>
          <a:p>
            <a:endParaRPr lang="en-CA"/>
          </a:p>
        </p:txBody>
      </p:sp>
      <p:sp>
        <p:nvSpPr>
          <p:cNvPr id="711" name="Google Shape;711;p142"/>
          <p:cNvSpPr>
            <a:spLocks noGrp="1"/>
          </p:cNvSpPr>
          <p:nvPr>
            <p:ph type="pic" idx="3"/>
          </p:nvPr>
        </p:nvSpPr>
        <p:spPr>
          <a:xfrm>
            <a:off x="6096000" y="4379314"/>
            <a:ext cx="2513301" cy="2478686"/>
          </a:xfrm>
          <a:prstGeom prst="rect">
            <a:avLst/>
          </a:prstGeom>
          <a:noFill/>
          <a:ln>
            <a:noFill/>
          </a:ln>
        </p:spPr>
        <p:txBody>
          <a:bodyPr/>
          <a:lstStyle/>
          <a:p>
            <a:endParaRPr lang="en-CA"/>
          </a:p>
        </p:txBody>
      </p:sp>
      <p:sp>
        <p:nvSpPr>
          <p:cNvPr id="712" name="Google Shape;712;p142"/>
          <p:cNvSpPr>
            <a:spLocks noGrp="1"/>
          </p:cNvSpPr>
          <p:nvPr>
            <p:ph type="pic" idx="4"/>
          </p:nvPr>
        </p:nvSpPr>
        <p:spPr>
          <a:xfrm>
            <a:off x="8730961" y="0"/>
            <a:ext cx="2513301" cy="2478686"/>
          </a:xfrm>
          <a:prstGeom prst="rect">
            <a:avLst/>
          </a:prstGeom>
          <a:noFill/>
          <a:ln>
            <a:noFill/>
          </a:ln>
        </p:spPr>
        <p:txBody>
          <a:bodyPr/>
          <a:lstStyle/>
          <a:p>
            <a:endParaRPr lang="en-CA"/>
          </a:p>
        </p:txBody>
      </p:sp>
      <p:sp>
        <p:nvSpPr>
          <p:cNvPr id="713" name="Google Shape;713;p142"/>
          <p:cNvSpPr>
            <a:spLocks noGrp="1"/>
          </p:cNvSpPr>
          <p:nvPr>
            <p:ph type="pic" idx="5"/>
          </p:nvPr>
        </p:nvSpPr>
        <p:spPr>
          <a:xfrm>
            <a:off x="8730960" y="2603500"/>
            <a:ext cx="2513301" cy="3235924"/>
          </a:xfrm>
          <a:prstGeom prst="rect">
            <a:avLst/>
          </a:prstGeom>
          <a:noFill/>
          <a:ln>
            <a:noFill/>
          </a:ln>
        </p:spPr>
        <p:txBody>
          <a:bodyPr/>
          <a:lstStyle/>
          <a:p>
            <a:endParaRPr lang="en-CA"/>
          </a:p>
        </p:txBody>
      </p:sp>
      <p:sp>
        <p:nvSpPr>
          <p:cNvPr id="714" name="Google Shape;714;p14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5" name="Google Shape;715;p142"/>
          <p:cNvSpPr txBox="1">
            <a:spLocks noGrp="1"/>
          </p:cNvSpPr>
          <p:nvPr>
            <p:ph type="ftr" idx="11"/>
          </p:nvPr>
        </p:nvSpPr>
        <p:spPr>
          <a:xfrm>
            <a:off x="8730960" y="6229815"/>
            <a:ext cx="2368840"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6" name="Google Shape;716;p14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ontent, Subhead with Picture Grid">
  <p:cSld name="Content, Subhead with Picture Grid">
    <p:spTree>
      <p:nvGrpSpPr>
        <p:cNvPr id="1" name="Shape 717"/>
        <p:cNvGrpSpPr/>
        <p:nvPr/>
      </p:nvGrpSpPr>
      <p:grpSpPr>
        <a:xfrm>
          <a:off x="0" y="0"/>
          <a:ext cx="0" cy="0"/>
          <a:chOff x="0" y="0"/>
          <a:chExt cx="0" cy="0"/>
        </a:xfrm>
      </p:grpSpPr>
      <p:sp>
        <p:nvSpPr>
          <p:cNvPr id="718" name="Google Shape;718;p143"/>
          <p:cNvSpPr txBox="1">
            <a:spLocks noGrp="1"/>
          </p:cNvSpPr>
          <p:nvPr>
            <p:ph type="title"/>
          </p:nvPr>
        </p:nvSpPr>
        <p:spPr>
          <a:xfrm>
            <a:off x="381000" y="441325"/>
            <a:ext cx="5003090"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9" name="Google Shape;719;p143"/>
          <p:cNvSpPr txBox="1">
            <a:spLocks noGrp="1"/>
          </p:cNvSpPr>
          <p:nvPr>
            <p:ph type="body" idx="1"/>
          </p:nvPr>
        </p:nvSpPr>
        <p:spPr>
          <a:xfrm>
            <a:off x="381000" y="1592263"/>
            <a:ext cx="5003091"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20" name="Google Shape;720;p143"/>
          <p:cNvSpPr txBox="1">
            <a:spLocks noGrp="1"/>
          </p:cNvSpPr>
          <p:nvPr>
            <p:ph type="body" idx="2"/>
          </p:nvPr>
        </p:nvSpPr>
        <p:spPr>
          <a:xfrm>
            <a:off x="381001" y="2145967"/>
            <a:ext cx="5003090"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21" name="Google Shape;721;p143"/>
          <p:cNvSpPr>
            <a:spLocks noGrp="1"/>
          </p:cNvSpPr>
          <p:nvPr>
            <p:ph type="pic" idx="3"/>
          </p:nvPr>
        </p:nvSpPr>
        <p:spPr>
          <a:xfrm>
            <a:off x="6096000" y="1016000"/>
            <a:ext cx="2513301" cy="3235924"/>
          </a:xfrm>
          <a:prstGeom prst="rect">
            <a:avLst/>
          </a:prstGeom>
          <a:noFill/>
          <a:ln>
            <a:noFill/>
          </a:ln>
        </p:spPr>
        <p:txBody>
          <a:bodyPr/>
          <a:lstStyle/>
          <a:p>
            <a:endParaRPr lang="en-CA"/>
          </a:p>
        </p:txBody>
      </p:sp>
      <p:sp>
        <p:nvSpPr>
          <p:cNvPr id="722" name="Google Shape;722;p143"/>
          <p:cNvSpPr>
            <a:spLocks noGrp="1"/>
          </p:cNvSpPr>
          <p:nvPr>
            <p:ph type="pic" idx="4"/>
          </p:nvPr>
        </p:nvSpPr>
        <p:spPr>
          <a:xfrm>
            <a:off x="6096000" y="4379314"/>
            <a:ext cx="2513301" cy="2478686"/>
          </a:xfrm>
          <a:prstGeom prst="rect">
            <a:avLst/>
          </a:prstGeom>
          <a:noFill/>
          <a:ln>
            <a:noFill/>
          </a:ln>
        </p:spPr>
        <p:txBody>
          <a:bodyPr/>
          <a:lstStyle/>
          <a:p>
            <a:endParaRPr lang="en-CA"/>
          </a:p>
        </p:txBody>
      </p:sp>
      <p:sp>
        <p:nvSpPr>
          <p:cNvPr id="723" name="Google Shape;723;p143"/>
          <p:cNvSpPr>
            <a:spLocks noGrp="1"/>
          </p:cNvSpPr>
          <p:nvPr>
            <p:ph type="pic" idx="5"/>
          </p:nvPr>
        </p:nvSpPr>
        <p:spPr>
          <a:xfrm>
            <a:off x="8730961" y="0"/>
            <a:ext cx="2513301" cy="2478686"/>
          </a:xfrm>
          <a:prstGeom prst="rect">
            <a:avLst/>
          </a:prstGeom>
          <a:noFill/>
          <a:ln>
            <a:noFill/>
          </a:ln>
        </p:spPr>
        <p:txBody>
          <a:bodyPr/>
          <a:lstStyle/>
          <a:p>
            <a:endParaRPr lang="en-CA"/>
          </a:p>
        </p:txBody>
      </p:sp>
      <p:sp>
        <p:nvSpPr>
          <p:cNvPr id="724" name="Google Shape;724;p143"/>
          <p:cNvSpPr>
            <a:spLocks noGrp="1"/>
          </p:cNvSpPr>
          <p:nvPr>
            <p:ph type="pic" idx="6"/>
          </p:nvPr>
        </p:nvSpPr>
        <p:spPr>
          <a:xfrm>
            <a:off x="8730960" y="2603500"/>
            <a:ext cx="2513301" cy="3235924"/>
          </a:xfrm>
          <a:prstGeom prst="rect">
            <a:avLst/>
          </a:prstGeom>
          <a:noFill/>
          <a:ln>
            <a:noFill/>
          </a:ln>
        </p:spPr>
        <p:txBody>
          <a:bodyPr/>
          <a:lstStyle/>
          <a:p>
            <a:endParaRPr lang="en-CA"/>
          </a:p>
        </p:txBody>
      </p:sp>
      <p:sp>
        <p:nvSpPr>
          <p:cNvPr id="725" name="Google Shape;725;p14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6" name="Google Shape;726;p143"/>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7" name="Google Shape;727;p14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 Caret Center">
  <p:cSld name="Title Slide - Caret Center">
    <p:spTree>
      <p:nvGrpSpPr>
        <p:cNvPr id="1" name="Shape 87"/>
        <p:cNvGrpSpPr/>
        <p:nvPr/>
      </p:nvGrpSpPr>
      <p:grpSpPr>
        <a:xfrm>
          <a:off x="0" y="0"/>
          <a:ext cx="0" cy="0"/>
          <a:chOff x="0" y="0"/>
          <a:chExt cx="0" cy="0"/>
        </a:xfrm>
      </p:grpSpPr>
      <p:sp>
        <p:nvSpPr>
          <p:cNvPr id="88" name="Google Shape;88;p24"/>
          <p:cNvSpPr txBox="1">
            <a:spLocks noGrp="1"/>
          </p:cNvSpPr>
          <p:nvPr>
            <p:ph type="ctrTitle"/>
          </p:nvPr>
        </p:nvSpPr>
        <p:spPr>
          <a:xfrm>
            <a:off x="381000" y="441325"/>
            <a:ext cx="8570913"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24"/>
          <p:cNvSpPr txBox="1">
            <a:spLocks noGrp="1"/>
          </p:cNvSpPr>
          <p:nvPr>
            <p:ph type="subTitle" idx="1"/>
          </p:nvPr>
        </p:nvSpPr>
        <p:spPr>
          <a:xfrm>
            <a:off x="381000" y="2170153"/>
            <a:ext cx="3571875" cy="1609966"/>
          </a:xfrm>
          <a:prstGeom prst="rect">
            <a:avLst/>
          </a:prstGeom>
          <a:noFill/>
          <a:ln w="38100" cap="flat" cmpd="sng">
            <a:solidFill>
              <a:schemeClr val="accent1"/>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sp>
        <p:nvSpPr>
          <p:cNvPr id="90" name="Google Shape;90;p24"/>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4"/>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4"/>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93" name="Google Shape;93;p24"/>
          <p:cNvPicPr preferRelativeResize="0"/>
          <p:nvPr/>
        </p:nvPicPr>
        <p:blipFill rotWithShape="1">
          <a:blip r:embed="rId2">
            <a:alphaModFix/>
          </a:blip>
          <a:srcRect/>
          <a:stretch/>
        </p:blipFill>
        <p:spPr>
          <a:xfrm>
            <a:off x="3594410" y="2750152"/>
            <a:ext cx="5003180" cy="2557956"/>
          </a:xfrm>
          <a:prstGeom prst="rect">
            <a:avLst/>
          </a:prstGeom>
          <a:noFill/>
          <a:ln>
            <a:noFill/>
          </a:ln>
        </p:spPr>
      </p:pic>
      <p:pic>
        <p:nvPicPr>
          <p:cNvPr id="94" name="Google Shape;94;p24"/>
          <p:cNvPicPr preferRelativeResize="0"/>
          <p:nvPr/>
        </p:nvPicPr>
        <p:blipFill rotWithShape="1">
          <a:blip r:embed="rId3">
            <a:alphaModFix/>
          </a:blip>
          <a:srcRect/>
          <a:stretch/>
        </p:blipFill>
        <p:spPr>
          <a:xfrm>
            <a:off x="10780265" y="5944561"/>
            <a:ext cx="980558" cy="520650"/>
          </a:xfrm>
          <a:prstGeom prst="rect">
            <a:avLst/>
          </a:prstGeom>
          <a:noFill/>
          <a:ln>
            <a:noFill/>
          </a:ln>
        </p:spPr>
      </p:pic>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Images with Descriptions - 2">
  <p:cSld name="Images with Descriptions - 2">
    <p:spTree>
      <p:nvGrpSpPr>
        <p:cNvPr id="1" name="Shape 728"/>
        <p:cNvGrpSpPr/>
        <p:nvPr/>
      </p:nvGrpSpPr>
      <p:grpSpPr>
        <a:xfrm>
          <a:off x="0" y="0"/>
          <a:ext cx="0" cy="0"/>
          <a:chOff x="0" y="0"/>
          <a:chExt cx="0" cy="0"/>
        </a:xfrm>
      </p:grpSpPr>
      <p:sp>
        <p:nvSpPr>
          <p:cNvPr id="729" name="Google Shape;729;p144"/>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0" name="Google Shape;730;p144"/>
          <p:cNvSpPr>
            <a:spLocks noGrp="1"/>
          </p:cNvSpPr>
          <p:nvPr>
            <p:ph type="pic" idx="2"/>
          </p:nvPr>
        </p:nvSpPr>
        <p:spPr>
          <a:xfrm>
            <a:off x="422226" y="1592263"/>
            <a:ext cx="1137600" cy="1137600"/>
          </a:xfrm>
          <a:prstGeom prst="ellipse">
            <a:avLst/>
          </a:prstGeom>
          <a:noFill/>
          <a:ln>
            <a:noFill/>
          </a:ln>
        </p:spPr>
        <p:txBody>
          <a:bodyPr/>
          <a:lstStyle/>
          <a:p>
            <a:endParaRPr lang="en-CA"/>
          </a:p>
        </p:txBody>
      </p:sp>
      <p:sp>
        <p:nvSpPr>
          <p:cNvPr id="731" name="Google Shape;731;p144"/>
          <p:cNvSpPr txBox="1">
            <a:spLocks noGrp="1"/>
          </p:cNvSpPr>
          <p:nvPr>
            <p:ph type="body" idx="1"/>
          </p:nvPr>
        </p:nvSpPr>
        <p:spPr>
          <a:xfrm>
            <a:off x="1814500" y="1592262"/>
            <a:ext cx="3568714" cy="4176713"/>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32" name="Google Shape;732;p144"/>
          <p:cNvSpPr>
            <a:spLocks noGrp="1"/>
          </p:cNvSpPr>
          <p:nvPr>
            <p:ph type="pic" idx="3"/>
          </p:nvPr>
        </p:nvSpPr>
        <p:spPr>
          <a:xfrm>
            <a:off x="6428005" y="1592263"/>
            <a:ext cx="1137600" cy="1137600"/>
          </a:xfrm>
          <a:prstGeom prst="ellipse">
            <a:avLst/>
          </a:prstGeom>
          <a:noFill/>
          <a:ln>
            <a:noFill/>
          </a:ln>
        </p:spPr>
        <p:txBody>
          <a:bodyPr/>
          <a:lstStyle/>
          <a:p>
            <a:endParaRPr lang="en-CA"/>
          </a:p>
        </p:txBody>
      </p:sp>
      <p:sp>
        <p:nvSpPr>
          <p:cNvPr id="733" name="Google Shape;733;p144"/>
          <p:cNvSpPr txBox="1">
            <a:spLocks noGrp="1"/>
          </p:cNvSpPr>
          <p:nvPr>
            <p:ph type="body" idx="4"/>
          </p:nvPr>
        </p:nvSpPr>
        <p:spPr>
          <a:xfrm>
            <a:off x="7820279" y="1592263"/>
            <a:ext cx="3568714" cy="4176712"/>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34" name="Google Shape;734;p14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5" name="Google Shape;735;p14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6" name="Google Shape;736;p14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737" name="Google Shape;737;p144"/>
          <p:cNvCxnSpPr/>
          <p:nvPr/>
        </p:nvCxnSpPr>
        <p:spPr>
          <a:xfrm>
            <a:off x="6096000" y="1592263"/>
            <a:ext cx="0" cy="4176712"/>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Images with Descriptions - 3">
  <p:cSld name="Images with Descriptions - 3">
    <p:spTree>
      <p:nvGrpSpPr>
        <p:cNvPr id="1" name="Shape 738"/>
        <p:cNvGrpSpPr/>
        <p:nvPr/>
      </p:nvGrpSpPr>
      <p:grpSpPr>
        <a:xfrm>
          <a:off x="0" y="0"/>
          <a:ext cx="0" cy="0"/>
          <a:chOff x="0" y="0"/>
          <a:chExt cx="0" cy="0"/>
        </a:xfrm>
      </p:grpSpPr>
      <p:sp>
        <p:nvSpPr>
          <p:cNvPr id="739" name="Google Shape;739;p145"/>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0" name="Google Shape;740;p145"/>
          <p:cNvSpPr>
            <a:spLocks noGrp="1"/>
          </p:cNvSpPr>
          <p:nvPr>
            <p:ph type="pic" idx="2"/>
          </p:nvPr>
        </p:nvSpPr>
        <p:spPr>
          <a:xfrm>
            <a:off x="893653" y="1592263"/>
            <a:ext cx="1137600" cy="1137600"/>
          </a:xfrm>
          <a:prstGeom prst="ellipse">
            <a:avLst/>
          </a:prstGeom>
          <a:noFill/>
          <a:ln>
            <a:noFill/>
          </a:ln>
        </p:spPr>
        <p:txBody>
          <a:bodyPr/>
          <a:lstStyle/>
          <a:p>
            <a:endParaRPr lang="en-CA"/>
          </a:p>
        </p:txBody>
      </p:sp>
      <p:sp>
        <p:nvSpPr>
          <p:cNvPr id="741" name="Google Shape;741;p145"/>
          <p:cNvSpPr txBox="1">
            <a:spLocks noGrp="1"/>
          </p:cNvSpPr>
          <p:nvPr>
            <p:ph type="body" idx="1"/>
          </p:nvPr>
        </p:nvSpPr>
        <p:spPr>
          <a:xfrm>
            <a:off x="893653" y="2921671"/>
            <a:ext cx="2855387"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42" name="Google Shape;742;p145"/>
          <p:cNvSpPr>
            <a:spLocks noGrp="1"/>
          </p:cNvSpPr>
          <p:nvPr>
            <p:ph type="pic" idx="3"/>
          </p:nvPr>
        </p:nvSpPr>
        <p:spPr>
          <a:xfrm>
            <a:off x="4434620" y="1592263"/>
            <a:ext cx="1137600" cy="1137600"/>
          </a:xfrm>
          <a:prstGeom prst="ellipse">
            <a:avLst/>
          </a:prstGeom>
          <a:noFill/>
          <a:ln>
            <a:noFill/>
          </a:ln>
        </p:spPr>
        <p:txBody>
          <a:bodyPr/>
          <a:lstStyle/>
          <a:p>
            <a:endParaRPr lang="en-CA"/>
          </a:p>
        </p:txBody>
      </p:sp>
      <p:sp>
        <p:nvSpPr>
          <p:cNvPr id="743" name="Google Shape;743;p145"/>
          <p:cNvSpPr txBox="1">
            <a:spLocks noGrp="1"/>
          </p:cNvSpPr>
          <p:nvPr>
            <p:ph type="body" idx="4"/>
          </p:nvPr>
        </p:nvSpPr>
        <p:spPr>
          <a:xfrm>
            <a:off x="4440238" y="2921671"/>
            <a:ext cx="2849769"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44" name="Google Shape;744;p145"/>
          <p:cNvSpPr>
            <a:spLocks noGrp="1"/>
          </p:cNvSpPr>
          <p:nvPr>
            <p:ph type="pic" idx="5"/>
          </p:nvPr>
        </p:nvSpPr>
        <p:spPr>
          <a:xfrm>
            <a:off x="7975587" y="1592263"/>
            <a:ext cx="1137600" cy="1137600"/>
          </a:xfrm>
          <a:prstGeom prst="ellipse">
            <a:avLst/>
          </a:prstGeom>
          <a:noFill/>
          <a:ln>
            <a:noFill/>
          </a:ln>
        </p:spPr>
        <p:txBody>
          <a:bodyPr/>
          <a:lstStyle/>
          <a:p>
            <a:endParaRPr lang="en-CA"/>
          </a:p>
        </p:txBody>
      </p:sp>
      <p:sp>
        <p:nvSpPr>
          <p:cNvPr id="745" name="Google Shape;745;p145"/>
          <p:cNvSpPr txBox="1">
            <a:spLocks noGrp="1"/>
          </p:cNvSpPr>
          <p:nvPr>
            <p:ph type="body" idx="6"/>
          </p:nvPr>
        </p:nvSpPr>
        <p:spPr>
          <a:xfrm>
            <a:off x="7975587" y="2921671"/>
            <a:ext cx="2855387" cy="284730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293369" algn="l">
              <a:lnSpc>
                <a:spcPct val="110000"/>
              </a:lnSpc>
              <a:spcBef>
                <a:spcPts val="800"/>
              </a:spcBef>
              <a:spcAft>
                <a:spcPts val="0"/>
              </a:spcAft>
              <a:buClr>
                <a:schemeClr val="dk1"/>
              </a:buClr>
              <a:buSzPts val="1020"/>
              <a:buChar char="⚬"/>
              <a:defRPr sz="1200"/>
            </a:lvl2pPr>
            <a:lvl3pPr marL="1371600" lvl="2" indent="-304800" algn="l">
              <a:lnSpc>
                <a:spcPct val="110000"/>
              </a:lnSpc>
              <a:spcBef>
                <a:spcPts val="500"/>
              </a:spcBef>
              <a:spcAft>
                <a:spcPts val="0"/>
              </a:spcAft>
              <a:buClr>
                <a:schemeClr val="dk1"/>
              </a:buClr>
              <a:buSzPts val="1200"/>
              <a:buChar char="⁃"/>
              <a:defRPr sz="1200"/>
            </a:lvl3pPr>
            <a:lvl4pPr marL="1828800" lvl="3" indent="-304800" algn="l">
              <a:lnSpc>
                <a:spcPct val="110000"/>
              </a:lnSpc>
              <a:spcBef>
                <a:spcPts val="500"/>
              </a:spcBef>
              <a:spcAft>
                <a:spcPts val="0"/>
              </a:spcAft>
              <a:buClr>
                <a:schemeClr val="dk1"/>
              </a:buClr>
              <a:buSzPts val="1200"/>
              <a:buChar char="⁃"/>
              <a:defRPr sz="1200"/>
            </a:lvl4pPr>
            <a:lvl5pPr marL="2286000" lvl="4" indent="-304800" algn="l">
              <a:lnSpc>
                <a:spcPct val="110000"/>
              </a:lnSpc>
              <a:spcBef>
                <a:spcPts val="500"/>
              </a:spcBef>
              <a:spcAft>
                <a:spcPts val="0"/>
              </a:spcAft>
              <a:buClr>
                <a:schemeClr val="dk1"/>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46" name="Google Shape;746;p145"/>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7" name="Google Shape;747;p145"/>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8" name="Google Shape;748;p145"/>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749" name="Google Shape;749;p145"/>
          <p:cNvCxnSpPr/>
          <p:nvPr/>
        </p:nvCxnSpPr>
        <p:spPr>
          <a:xfrm>
            <a:off x="4099380" y="2996317"/>
            <a:ext cx="0" cy="2772658"/>
          </a:xfrm>
          <a:prstGeom prst="straightConnector1">
            <a:avLst/>
          </a:prstGeom>
          <a:noFill/>
          <a:ln w="9525" cap="flat" cmpd="sng">
            <a:solidFill>
              <a:schemeClr val="dk1"/>
            </a:solidFill>
            <a:prstDash val="solid"/>
            <a:miter lim="800000"/>
            <a:headEnd type="none" w="sm" len="sm"/>
            <a:tailEnd type="none" w="sm" len="sm"/>
          </a:ln>
        </p:spPr>
      </p:cxnSp>
      <p:cxnSp>
        <p:nvCxnSpPr>
          <p:cNvPr id="750" name="Google Shape;750;p145"/>
          <p:cNvCxnSpPr/>
          <p:nvPr/>
        </p:nvCxnSpPr>
        <p:spPr>
          <a:xfrm>
            <a:off x="7633533" y="2996317"/>
            <a:ext cx="0" cy="2772658"/>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Images with Descriptions - 4">
  <p:cSld name="Images with Descriptions - 4">
    <p:spTree>
      <p:nvGrpSpPr>
        <p:cNvPr id="1" name="Shape 751"/>
        <p:cNvGrpSpPr/>
        <p:nvPr/>
      </p:nvGrpSpPr>
      <p:grpSpPr>
        <a:xfrm>
          <a:off x="0" y="0"/>
          <a:ext cx="0" cy="0"/>
          <a:chOff x="0" y="0"/>
          <a:chExt cx="0" cy="0"/>
        </a:xfrm>
      </p:grpSpPr>
      <p:sp>
        <p:nvSpPr>
          <p:cNvPr id="752" name="Google Shape;752;p146"/>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3" name="Google Shape;753;p146"/>
          <p:cNvSpPr>
            <a:spLocks noGrp="1"/>
          </p:cNvSpPr>
          <p:nvPr>
            <p:ph type="pic" idx="2"/>
          </p:nvPr>
        </p:nvSpPr>
        <p:spPr>
          <a:xfrm>
            <a:off x="893653" y="1593274"/>
            <a:ext cx="1137600" cy="1137600"/>
          </a:xfrm>
          <a:prstGeom prst="ellipse">
            <a:avLst/>
          </a:prstGeom>
          <a:noFill/>
          <a:ln>
            <a:noFill/>
          </a:ln>
        </p:spPr>
        <p:txBody>
          <a:bodyPr/>
          <a:lstStyle/>
          <a:p>
            <a:endParaRPr lang="en-CA"/>
          </a:p>
        </p:txBody>
      </p:sp>
      <p:sp>
        <p:nvSpPr>
          <p:cNvPr id="754" name="Google Shape;754;p146"/>
          <p:cNvSpPr txBox="1">
            <a:spLocks noGrp="1"/>
          </p:cNvSpPr>
          <p:nvPr>
            <p:ph type="body" idx="1"/>
          </p:nvPr>
        </p:nvSpPr>
        <p:spPr>
          <a:xfrm>
            <a:off x="2285928" y="1603663"/>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5" name="Google Shape;755;p146"/>
          <p:cNvSpPr>
            <a:spLocks noGrp="1"/>
          </p:cNvSpPr>
          <p:nvPr>
            <p:ph type="pic" idx="3"/>
          </p:nvPr>
        </p:nvSpPr>
        <p:spPr>
          <a:xfrm>
            <a:off x="6426706" y="1593274"/>
            <a:ext cx="1137600" cy="1137600"/>
          </a:xfrm>
          <a:prstGeom prst="ellipse">
            <a:avLst/>
          </a:prstGeom>
          <a:noFill/>
          <a:ln>
            <a:noFill/>
          </a:ln>
        </p:spPr>
        <p:txBody>
          <a:bodyPr/>
          <a:lstStyle/>
          <a:p>
            <a:endParaRPr lang="en-CA"/>
          </a:p>
        </p:txBody>
      </p:sp>
      <p:sp>
        <p:nvSpPr>
          <p:cNvPr id="756" name="Google Shape;756;p146"/>
          <p:cNvSpPr txBox="1">
            <a:spLocks noGrp="1"/>
          </p:cNvSpPr>
          <p:nvPr>
            <p:ph type="body" idx="4"/>
          </p:nvPr>
        </p:nvSpPr>
        <p:spPr>
          <a:xfrm>
            <a:off x="7818981" y="1591731"/>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7" name="Google Shape;757;p146"/>
          <p:cNvSpPr>
            <a:spLocks noGrp="1"/>
          </p:cNvSpPr>
          <p:nvPr>
            <p:ph type="pic" idx="5"/>
          </p:nvPr>
        </p:nvSpPr>
        <p:spPr>
          <a:xfrm>
            <a:off x="893653" y="4003260"/>
            <a:ext cx="1137600" cy="1137600"/>
          </a:xfrm>
          <a:prstGeom prst="ellipse">
            <a:avLst/>
          </a:prstGeom>
          <a:noFill/>
          <a:ln>
            <a:noFill/>
          </a:ln>
        </p:spPr>
        <p:txBody>
          <a:bodyPr/>
          <a:lstStyle/>
          <a:p>
            <a:endParaRPr lang="en-CA"/>
          </a:p>
        </p:txBody>
      </p:sp>
      <p:sp>
        <p:nvSpPr>
          <p:cNvPr id="758" name="Google Shape;758;p146"/>
          <p:cNvSpPr txBox="1">
            <a:spLocks noGrp="1"/>
          </p:cNvSpPr>
          <p:nvPr>
            <p:ph type="body" idx="6"/>
          </p:nvPr>
        </p:nvSpPr>
        <p:spPr>
          <a:xfrm>
            <a:off x="2285928" y="4013649"/>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9" name="Google Shape;759;p146"/>
          <p:cNvSpPr>
            <a:spLocks noGrp="1"/>
          </p:cNvSpPr>
          <p:nvPr>
            <p:ph type="pic" idx="7"/>
          </p:nvPr>
        </p:nvSpPr>
        <p:spPr>
          <a:xfrm>
            <a:off x="6426706" y="4003260"/>
            <a:ext cx="1137600" cy="1137600"/>
          </a:xfrm>
          <a:prstGeom prst="ellipse">
            <a:avLst/>
          </a:prstGeom>
          <a:noFill/>
          <a:ln>
            <a:noFill/>
          </a:ln>
        </p:spPr>
        <p:txBody>
          <a:bodyPr/>
          <a:lstStyle/>
          <a:p>
            <a:endParaRPr lang="en-CA"/>
          </a:p>
        </p:txBody>
      </p:sp>
      <p:sp>
        <p:nvSpPr>
          <p:cNvPr id="760" name="Google Shape;760;p146"/>
          <p:cNvSpPr txBox="1">
            <a:spLocks noGrp="1"/>
          </p:cNvSpPr>
          <p:nvPr>
            <p:ph type="body" idx="8"/>
          </p:nvPr>
        </p:nvSpPr>
        <p:spPr>
          <a:xfrm>
            <a:off x="7818981" y="4001717"/>
            <a:ext cx="3396416" cy="175109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dk1"/>
              </a:buClr>
              <a:buSzPts val="1400"/>
              <a:buNone/>
              <a:defRPr sz="1400"/>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1" name="Google Shape;761;p146"/>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2" name="Google Shape;762;p146"/>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3" name="Google Shape;763;p146"/>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764" name="Google Shape;764;p146"/>
          <p:cNvCxnSpPr/>
          <p:nvPr/>
        </p:nvCxnSpPr>
        <p:spPr>
          <a:xfrm>
            <a:off x="774503" y="3695202"/>
            <a:ext cx="10642995" cy="0"/>
          </a:xfrm>
          <a:prstGeom prst="straightConnector1">
            <a:avLst/>
          </a:prstGeom>
          <a:noFill/>
          <a:ln w="9525" cap="flat" cmpd="sng">
            <a:solidFill>
              <a:schemeClr val="dk1"/>
            </a:solidFill>
            <a:prstDash val="solid"/>
            <a:miter lim="800000"/>
            <a:headEnd type="none" w="sm" len="sm"/>
            <a:tailEnd type="none" w="sm" len="sm"/>
          </a:ln>
        </p:spPr>
      </p:cxnSp>
      <p:cxnSp>
        <p:nvCxnSpPr>
          <p:cNvPr id="765" name="Google Shape;765;p146"/>
          <p:cNvCxnSpPr/>
          <p:nvPr/>
        </p:nvCxnSpPr>
        <p:spPr>
          <a:xfrm>
            <a:off x="6096000" y="1592263"/>
            <a:ext cx="0" cy="4172476"/>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ontent with Quote">
  <p:cSld name="Content with Quote">
    <p:spTree>
      <p:nvGrpSpPr>
        <p:cNvPr id="1" name="Shape 766"/>
        <p:cNvGrpSpPr/>
        <p:nvPr/>
      </p:nvGrpSpPr>
      <p:grpSpPr>
        <a:xfrm>
          <a:off x="0" y="0"/>
          <a:ext cx="0" cy="0"/>
          <a:chOff x="0" y="0"/>
          <a:chExt cx="0" cy="0"/>
        </a:xfrm>
      </p:grpSpPr>
      <p:sp>
        <p:nvSpPr>
          <p:cNvPr id="767" name="Google Shape;767;p147"/>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8" name="Google Shape;768;p147"/>
          <p:cNvSpPr txBox="1">
            <a:spLocks noGrp="1"/>
          </p:cNvSpPr>
          <p:nvPr>
            <p:ph type="body" idx="1"/>
          </p:nvPr>
        </p:nvSpPr>
        <p:spPr>
          <a:xfrm>
            <a:off x="381000" y="1592263"/>
            <a:ext cx="6429371" cy="4176711"/>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9" name="Google Shape;769;p147"/>
          <p:cNvSpPr>
            <a:spLocks noGrp="1"/>
          </p:cNvSpPr>
          <p:nvPr>
            <p:ph type="pic" idx="2"/>
          </p:nvPr>
        </p:nvSpPr>
        <p:spPr>
          <a:xfrm>
            <a:off x="7840654" y="1596280"/>
            <a:ext cx="635047" cy="429087"/>
          </a:xfrm>
          <a:prstGeom prst="rect">
            <a:avLst/>
          </a:prstGeom>
          <a:noFill/>
          <a:ln>
            <a:noFill/>
          </a:ln>
        </p:spPr>
        <p:txBody>
          <a:bodyPr/>
          <a:lstStyle/>
          <a:p>
            <a:endParaRPr lang="en-CA"/>
          </a:p>
        </p:txBody>
      </p:sp>
      <p:sp>
        <p:nvSpPr>
          <p:cNvPr id="770" name="Google Shape;770;p147"/>
          <p:cNvSpPr txBox="1">
            <a:spLocks noGrp="1"/>
          </p:cNvSpPr>
          <p:nvPr>
            <p:ph type="body" idx="3"/>
          </p:nvPr>
        </p:nvSpPr>
        <p:spPr>
          <a:xfrm>
            <a:off x="7761326" y="2124222"/>
            <a:ext cx="3575050" cy="2598864"/>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1600"/>
              </a:spcBef>
              <a:spcAft>
                <a:spcPts val="0"/>
              </a:spcAft>
              <a:buClr>
                <a:schemeClr val="dk1"/>
              </a:buClr>
              <a:buSzPts val="2200"/>
              <a:buFont typeface="Arial"/>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1" name="Google Shape;771;p147"/>
          <p:cNvSpPr>
            <a:spLocks noGrp="1"/>
          </p:cNvSpPr>
          <p:nvPr>
            <p:ph type="pic" idx="4"/>
          </p:nvPr>
        </p:nvSpPr>
        <p:spPr>
          <a:xfrm>
            <a:off x="7818016" y="4888192"/>
            <a:ext cx="828000" cy="828000"/>
          </a:xfrm>
          <a:prstGeom prst="ellipse">
            <a:avLst/>
          </a:prstGeom>
          <a:noFill/>
          <a:ln>
            <a:noFill/>
          </a:ln>
        </p:spPr>
        <p:txBody>
          <a:bodyPr/>
          <a:lstStyle/>
          <a:p>
            <a:endParaRPr lang="en-CA"/>
          </a:p>
        </p:txBody>
      </p:sp>
      <p:sp>
        <p:nvSpPr>
          <p:cNvPr id="772" name="Google Shape;772;p147"/>
          <p:cNvSpPr txBox="1">
            <a:spLocks noGrp="1"/>
          </p:cNvSpPr>
          <p:nvPr>
            <p:ph type="body" idx="5"/>
          </p:nvPr>
        </p:nvSpPr>
        <p:spPr>
          <a:xfrm>
            <a:off x="8772314" y="5077459"/>
            <a:ext cx="256406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3" name="Google Shape;773;p147"/>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4" name="Google Shape;774;p147"/>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5" name="Google Shape;775;p147"/>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776" name="Google Shape;776;p147"/>
          <p:cNvCxnSpPr/>
          <p:nvPr/>
        </p:nvCxnSpPr>
        <p:spPr>
          <a:xfrm>
            <a:off x="7524750" y="1592264"/>
            <a:ext cx="0" cy="4176710"/>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ontent, Subhead with Quote">
  <p:cSld name="Content, Subhead with Quote">
    <p:spTree>
      <p:nvGrpSpPr>
        <p:cNvPr id="1" name="Shape 777"/>
        <p:cNvGrpSpPr/>
        <p:nvPr/>
      </p:nvGrpSpPr>
      <p:grpSpPr>
        <a:xfrm>
          <a:off x="0" y="0"/>
          <a:ext cx="0" cy="0"/>
          <a:chOff x="0" y="0"/>
          <a:chExt cx="0" cy="0"/>
        </a:xfrm>
      </p:grpSpPr>
      <p:sp>
        <p:nvSpPr>
          <p:cNvPr id="778" name="Google Shape;778;p148"/>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9" name="Google Shape;779;p148"/>
          <p:cNvSpPr txBox="1">
            <a:spLocks noGrp="1"/>
          </p:cNvSpPr>
          <p:nvPr>
            <p:ph type="body" idx="1"/>
          </p:nvPr>
        </p:nvSpPr>
        <p:spPr>
          <a:xfrm>
            <a:off x="381000" y="1592263"/>
            <a:ext cx="6429375" cy="377144"/>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Clr>
                <a:schemeClr val="accent5"/>
              </a:buClr>
              <a:buSzPts val="1400"/>
              <a:buNone/>
              <a:defRPr b="1">
                <a:solidFill>
                  <a:schemeClr val="accent5"/>
                </a:solidFill>
              </a:defRPr>
            </a:lvl1pPr>
            <a:lvl2pPr marL="914400" lvl="1" indent="-228600" algn="l">
              <a:lnSpc>
                <a:spcPct val="110000"/>
              </a:lnSpc>
              <a:spcBef>
                <a:spcPts val="800"/>
              </a:spcBef>
              <a:spcAft>
                <a:spcPts val="0"/>
              </a:spcAft>
              <a:buClr>
                <a:schemeClr val="dk1"/>
              </a:buClr>
              <a:buSzPts val="1190"/>
              <a:buNone/>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0" name="Google Shape;780;p148"/>
          <p:cNvSpPr txBox="1">
            <a:spLocks noGrp="1"/>
          </p:cNvSpPr>
          <p:nvPr>
            <p:ph type="body" idx="2"/>
          </p:nvPr>
        </p:nvSpPr>
        <p:spPr>
          <a:xfrm>
            <a:off x="381000" y="2145967"/>
            <a:ext cx="6429375" cy="3623008"/>
          </a:xfrm>
          <a:prstGeom prst="rect">
            <a:avLst/>
          </a:prstGeom>
          <a:noFill/>
          <a:ln>
            <a:noFill/>
          </a:ln>
        </p:spPr>
        <p:txBody>
          <a:bodyPr spcFirstLastPara="1" wrap="square" lIns="91425" tIns="45700" rIns="91425" bIns="45700" anchor="t" anchorCtr="0">
            <a:normAutofit/>
          </a:bodyPr>
          <a:lstStyle>
            <a:lvl1pPr marL="457200" lvl="0" indent="-317500" algn="l">
              <a:lnSpc>
                <a:spcPct val="110000"/>
              </a:lnSpc>
              <a:spcBef>
                <a:spcPts val="1600"/>
              </a:spcBef>
              <a:spcAft>
                <a:spcPts val="0"/>
              </a:spcAft>
              <a:buClr>
                <a:schemeClr val="dk1"/>
              </a:buClr>
              <a:buSzPts val="1400"/>
              <a:buChar char="•"/>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1" name="Google Shape;781;p148"/>
          <p:cNvSpPr>
            <a:spLocks noGrp="1"/>
          </p:cNvSpPr>
          <p:nvPr>
            <p:ph type="pic" idx="3"/>
          </p:nvPr>
        </p:nvSpPr>
        <p:spPr>
          <a:xfrm>
            <a:off x="7840654" y="1596280"/>
            <a:ext cx="635047" cy="429087"/>
          </a:xfrm>
          <a:prstGeom prst="rect">
            <a:avLst/>
          </a:prstGeom>
          <a:noFill/>
          <a:ln>
            <a:noFill/>
          </a:ln>
        </p:spPr>
        <p:txBody>
          <a:bodyPr/>
          <a:lstStyle/>
          <a:p>
            <a:endParaRPr lang="en-CA"/>
          </a:p>
        </p:txBody>
      </p:sp>
      <p:sp>
        <p:nvSpPr>
          <p:cNvPr id="782" name="Google Shape;782;p148"/>
          <p:cNvSpPr txBox="1">
            <a:spLocks noGrp="1"/>
          </p:cNvSpPr>
          <p:nvPr>
            <p:ph type="body" idx="4"/>
          </p:nvPr>
        </p:nvSpPr>
        <p:spPr>
          <a:xfrm>
            <a:off x="7761326" y="2124222"/>
            <a:ext cx="3575050" cy="2598864"/>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3" name="Google Shape;783;p148"/>
          <p:cNvSpPr>
            <a:spLocks noGrp="1"/>
          </p:cNvSpPr>
          <p:nvPr>
            <p:ph type="pic" idx="5"/>
          </p:nvPr>
        </p:nvSpPr>
        <p:spPr>
          <a:xfrm>
            <a:off x="7818016" y="4888192"/>
            <a:ext cx="828000" cy="828000"/>
          </a:xfrm>
          <a:prstGeom prst="ellipse">
            <a:avLst/>
          </a:prstGeom>
          <a:noFill/>
          <a:ln>
            <a:noFill/>
          </a:ln>
        </p:spPr>
        <p:txBody>
          <a:bodyPr/>
          <a:lstStyle/>
          <a:p>
            <a:endParaRPr lang="en-CA"/>
          </a:p>
        </p:txBody>
      </p:sp>
      <p:sp>
        <p:nvSpPr>
          <p:cNvPr id="784" name="Google Shape;784;p148"/>
          <p:cNvSpPr txBox="1">
            <a:spLocks noGrp="1"/>
          </p:cNvSpPr>
          <p:nvPr>
            <p:ph type="body" idx="6"/>
          </p:nvPr>
        </p:nvSpPr>
        <p:spPr>
          <a:xfrm>
            <a:off x="8772314" y="5077459"/>
            <a:ext cx="256406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5" name="Google Shape;785;p148"/>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6" name="Google Shape;786;p148"/>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7" name="Google Shape;787;p148"/>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788" name="Google Shape;788;p148"/>
          <p:cNvCxnSpPr/>
          <p:nvPr/>
        </p:nvCxnSpPr>
        <p:spPr>
          <a:xfrm>
            <a:off x="7524750" y="1592264"/>
            <a:ext cx="0" cy="4176710"/>
          </a:xfrm>
          <a:prstGeom prst="straightConnector1">
            <a:avLst/>
          </a:prstGeom>
          <a:noFill/>
          <a:ln w="9525" cap="flat" cmpd="sng">
            <a:solidFill>
              <a:schemeClr val="dk1"/>
            </a:solidFill>
            <a:prstDash val="solid"/>
            <a:miter lim="800000"/>
            <a:headEnd type="none" w="sm" len="sm"/>
            <a:tailEnd type="none" w="sm" len="sm"/>
          </a:ln>
        </p:spPr>
      </p:cxn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matchingName="Quote - Photo, Gradient Overlay">
  <p:cSld name="Quote - Photo, Gradient Overlay">
    <p:bg>
      <p:bgPr>
        <a:solidFill>
          <a:srgbClr val="FDFAEE"/>
        </a:solidFill>
        <a:effectLst/>
      </p:bgPr>
    </p:bg>
    <p:spTree>
      <p:nvGrpSpPr>
        <p:cNvPr id="1" name="Shape 789"/>
        <p:cNvGrpSpPr/>
        <p:nvPr/>
      </p:nvGrpSpPr>
      <p:grpSpPr>
        <a:xfrm>
          <a:off x="0" y="0"/>
          <a:ext cx="0" cy="0"/>
          <a:chOff x="0" y="0"/>
          <a:chExt cx="0" cy="0"/>
        </a:xfrm>
      </p:grpSpPr>
      <p:sp>
        <p:nvSpPr>
          <p:cNvPr id="790" name="Google Shape;790;p149"/>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1" name="Google Shape;791;p149"/>
          <p:cNvSpPr>
            <a:spLocks noGrp="1"/>
          </p:cNvSpPr>
          <p:nvPr>
            <p:ph type="pic" idx="2"/>
          </p:nvPr>
        </p:nvSpPr>
        <p:spPr>
          <a:xfrm>
            <a:off x="0" y="0"/>
            <a:ext cx="12192000" cy="6858000"/>
          </a:xfrm>
          <a:prstGeom prst="rect">
            <a:avLst/>
          </a:prstGeom>
          <a:noFill/>
          <a:ln>
            <a:noFill/>
          </a:ln>
        </p:spPr>
        <p:txBody>
          <a:bodyPr/>
          <a:lstStyle/>
          <a:p>
            <a:endParaRPr lang="en-CA"/>
          </a:p>
        </p:txBody>
      </p:sp>
      <p:sp>
        <p:nvSpPr>
          <p:cNvPr id="792" name="Google Shape;792;p149"/>
          <p:cNvSpPr txBox="1">
            <a:spLocks noGrp="1"/>
          </p:cNvSpPr>
          <p:nvPr>
            <p:ph type="body" idx="1"/>
          </p:nvPr>
        </p:nvSpPr>
        <p:spPr>
          <a:xfrm>
            <a:off x="0" y="0"/>
            <a:ext cx="8239125" cy="6858000"/>
          </a:xfrm>
          <a:prstGeom prst="rect">
            <a:avLst/>
          </a:prstGeom>
          <a:gradFill>
            <a:gsLst>
              <a:gs pos="0">
                <a:srgbClr val="000000">
                  <a:alpha val="45490"/>
                </a:srgbClr>
              </a:gs>
              <a:gs pos="65000">
                <a:srgbClr val="000000">
                  <a:alpha val="45490"/>
                </a:srgbClr>
              </a:gs>
              <a:gs pos="100000">
                <a:srgbClr val="000000">
                  <a:alpha val="0"/>
                </a:srgbClr>
              </a:gs>
            </a:gsLst>
            <a:lin ang="0" scaled="0"/>
          </a:gradFill>
          <a:ln w="9525" cap="flat" cmpd="sng">
            <a:solidFill>
              <a:schemeClr val="dk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93" name="Google Shape;793;p149"/>
          <p:cNvSpPr>
            <a:spLocks noGrp="1"/>
          </p:cNvSpPr>
          <p:nvPr>
            <p:ph type="pic" idx="3"/>
          </p:nvPr>
        </p:nvSpPr>
        <p:spPr>
          <a:xfrm>
            <a:off x="868316" y="1056391"/>
            <a:ext cx="635047" cy="429087"/>
          </a:xfrm>
          <a:prstGeom prst="rect">
            <a:avLst/>
          </a:prstGeom>
          <a:noFill/>
          <a:ln>
            <a:noFill/>
          </a:ln>
        </p:spPr>
        <p:txBody>
          <a:bodyPr/>
          <a:lstStyle/>
          <a:p>
            <a:endParaRPr lang="en-CA"/>
          </a:p>
        </p:txBody>
      </p:sp>
      <p:sp>
        <p:nvSpPr>
          <p:cNvPr id="794" name="Google Shape;794;p149"/>
          <p:cNvSpPr txBox="1">
            <a:spLocks noGrp="1"/>
          </p:cNvSpPr>
          <p:nvPr>
            <p:ph type="body" idx="4"/>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lt1"/>
              </a:buClr>
              <a:buSzPts val="2800"/>
              <a:buNone/>
              <a:defRPr sz="2800" b="0" i="0">
                <a:latin typeface="Times"/>
                <a:ea typeface="Times"/>
                <a:cs typeface="Times"/>
                <a:sym typeface="Times"/>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95" name="Google Shape;795;p149"/>
          <p:cNvSpPr>
            <a:spLocks noGrp="1"/>
          </p:cNvSpPr>
          <p:nvPr>
            <p:ph type="pic" idx="5"/>
          </p:nvPr>
        </p:nvSpPr>
        <p:spPr>
          <a:xfrm>
            <a:off x="873510" y="3979812"/>
            <a:ext cx="828000" cy="828000"/>
          </a:xfrm>
          <a:prstGeom prst="ellipse">
            <a:avLst/>
          </a:prstGeom>
          <a:noFill/>
          <a:ln>
            <a:noFill/>
          </a:ln>
        </p:spPr>
        <p:txBody>
          <a:bodyPr/>
          <a:lstStyle/>
          <a:p>
            <a:endParaRPr lang="en-CA"/>
          </a:p>
        </p:txBody>
      </p:sp>
      <p:sp>
        <p:nvSpPr>
          <p:cNvPr id="796" name="Google Shape;796;p149"/>
          <p:cNvSpPr txBox="1">
            <a:spLocks noGrp="1"/>
          </p:cNvSpPr>
          <p:nvPr>
            <p:ph type="body" idx="6"/>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lt1"/>
              </a:buClr>
              <a:buSzPts val="1200"/>
              <a:buNone/>
              <a:defRPr sz="1200" b="0"/>
            </a:lvl1pPr>
            <a:lvl2pPr marL="914400" lvl="1" indent="-228600" algn="l">
              <a:lnSpc>
                <a:spcPct val="110000"/>
              </a:lnSpc>
              <a:spcBef>
                <a:spcPts val="0"/>
              </a:spcBef>
              <a:spcAft>
                <a:spcPts val="0"/>
              </a:spcAft>
              <a:buClr>
                <a:schemeClr val="lt1"/>
              </a:buClr>
              <a:buSzPts val="1020"/>
              <a:buNone/>
              <a:defRPr sz="1200"/>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97" name="Google Shape;797;p149"/>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8" name="Google Shape;798;p149"/>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9" name="Google Shape;799;p149"/>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matchingName="Quote - Photo, Dark Box">
  <p:cSld name="Quote - Photo, Dark Box">
    <p:bg>
      <p:bgPr>
        <a:solidFill>
          <a:srgbClr val="FDFAEE"/>
        </a:solidFill>
        <a:effectLst/>
      </p:bgPr>
    </p:bg>
    <p:spTree>
      <p:nvGrpSpPr>
        <p:cNvPr id="1" name="Shape 800"/>
        <p:cNvGrpSpPr/>
        <p:nvPr/>
      </p:nvGrpSpPr>
      <p:grpSpPr>
        <a:xfrm>
          <a:off x="0" y="0"/>
          <a:ext cx="0" cy="0"/>
          <a:chOff x="0" y="0"/>
          <a:chExt cx="0" cy="0"/>
        </a:xfrm>
      </p:grpSpPr>
      <p:sp>
        <p:nvSpPr>
          <p:cNvPr id="801" name="Google Shape;801;p150"/>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2" name="Google Shape;802;p150"/>
          <p:cNvSpPr>
            <a:spLocks noGrp="1"/>
          </p:cNvSpPr>
          <p:nvPr>
            <p:ph type="pic" idx="2"/>
          </p:nvPr>
        </p:nvSpPr>
        <p:spPr>
          <a:xfrm>
            <a:off x="0" y="0"/>
            <a:ext cx="12192000" cy="6858000"/>
          </a:xfrm>
          <a:prstGeom prst="rect">
            <a:avLst/>
          </a:prstGeom>
          <a:noFill/>
          <a:ln>
            <a:noFill/>
          </a:ln>
        </p:spPr>
        <p:txBody>
          <a:bodyPr/>
          <a:lstStyle/>
          <a:p>
            <a:endParaRPr lang="en-CA"/>
          </a:p>
        </p:txBody>
      </p:sp>
      <p:sp>
        <p:nvSpPr>
          <p:cNvPr id="803" name="Google Shape;803;p150"/>
          <p:cNvSpPr txBox="1">
            <a:spLocks noGrp="1"/>
          </p:cNvSpPr>
          <p:nvPr>
            <p:ph type="body" idx="1"/>
          </p:nvPr>
        </p:nvSpPr>
        <p:spPr>
          <a:xfrm>
            <a:off x="762000" y="1417637"/>
            <a:ext cx="4316412" cy="4022726"/>
          </a:xfrm>
          <a:prstGeom prst="rect">
            <a:avLst/>
          </a:prstGeom>
          <a:solidFill>
            <a:schemeClr val="accent6">
              <a:alpha val="94509"/>
            </a:schemeClr>
          </a:solidFill>
          <a:ln w="9525" cap="flat" cmpd="sng">
            <a:solidFill>
              <a:schemeClr val="dk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04" name="Google Shape;804;p150"/>
          <p:cNvSpPr>
            <a:spLocks noGrp="1"/>
          </p:cNvSpPr>
          <p:nvPr>
            <p:ph type="pic" idx="3"/>
          </p:nvPr>
        </p:nvSpPr>
        <p:spPr>
          <a:xfrm>
            <a:off x="1031866" y="1667452"/>
            <a:ext cx="635047" cy="429087"/>
          </a:xfrm>
          <a:prstGeom prst="rect">
            <a:avLst/>
          </a:prstGeom>
          <a:noFill/>
          <a:ln>
            <a:noFill/>
          </a:ln>
        </p:spPr>
        <p:txBody>
          <a:bodyPr/>
          <a:lstStyle/>
          <a:p>
            <a:endParaRPr lang="en-CA"/>
          </a:p>
        </p:txBody>
      </p:sp>
      <p:sp>
        <p:nvSpPr>
          <p:cNvPr id="805" name="Google Shape;805;p150"/>
          <p:cNvSpPr txBox="1">
            <a:spLocks noGrp="1"/>
          </p:cNvSpPr>
          <p:nvPr>
            <p:ph type="body" idx="4"/>
          </p:nvPr>
        </p:nvSpPr>
        <p:spPr>
          <a:xfrm>
            <a:off x="925550" y="2157131"/>
            <a:ext cx="3795132" cy="226610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lt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lt1"/>
              </a:buClr>
              <a:buSzPts val="1530"/>
              <a:buChar char="⚬"/>
              <a:defRPr/>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06" name="Google Shape;806;p150"/>
          <p:cNvSpPr>
            <a:spLocks noGrp="1"/>
          </p:cNvSpPr>
          <p:nvPr>
            <p:ph type="pic" idx="5"/>
          </p:nvPr>
        </p:nvSpPr>
        <p:spPr>
          <a:xfrm>
            <a:off x="1037060" y="4423232"/>
            <a:ext cx="828000" cy="828000"/>
          </a:xfrm>
          <a:prstGeom prst="ellipse">
            <a:avLst/>
          </a:prstGeom>
          <a:noFill/>
          <a:ln>
            <a:noFill/>
          </a:ln>
        </p:spPr>
        <p:txBody>
          <a:bodyPr/>
          <a:lstStyle/>
          <a:p>
            <a:endParaRPr lang="en-CA"/>
          </a:p>
        </p:txBody>
      </p:sp>
      <p:sp>
        <p:nvSpPr>
          <p:cNvPr id="807" name="Google Shape;807;p150"/>
          <p:cNvSpPr txBox="1">
            <a:spLocks noGrp="1"/>
          </p:cNvSpPr>
          <p:nvPr>
            <p:ph type="body" idx="6"/>
          </p:nvPr>
        </p:nvSpPr>
        <p:spPr>
          <a:xfrm>
            <a:off x="1984378" y="4592142"/>
            <a:ext cx="280321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lt1"/>
              </a:buClr>
              <a:buSzPts val="1200"/>
              <a:buNone/>
              <a:defRPr sz="1200" b="0"/>
            </a:lvl1pPr>
            <a:lvl2pPr marL="914400" lvl="1" indent="-228600" algn="l">
              <a:lnSpc>
                <a:spcPct val="110000"/>
              </a:lnSpc>
              <a:spcBef>
                <a:spcPts val="0"/>
              </a:spcBef>
              <a:spcAft>
                <a:spcPts val="0"/>
              </a:spcAft>
              <a:buClr>
                <a:schemeClr val="lt1"/>
              </a:buClr>
              <a:buSzPts val="1020"/>
              <a:buNone/>
              <a:defRPr sz="1200"/>
            </a:lvl2pPr>
            <a:lvl3pPr marL="1371600" lvl="2" indent="-342900" algn="l">
              <a:lnSpc>
                <a:spcPct val="110000"/>
              </a:lnSpc>
              <a:spcBef>
                <a:spcPts val="500"/>
              </a:spcBef>
              <a:spcAft>
                <a:spcPts val="0"/>
              </a:spcAft>
              <a:buClr>
                <a:schemeClr val="lt1"/>
              </a:buClr>
              <a:buSzPts val="1800"/>
              <a:buChar char="⁃"/>
              <a:defRPr/>
            </a:lvl3pPr>
            <a:lvl4pPr marL="1828800" lvl="3" indent="-342900" algn="l">
              <a:lnSpc>
                <a:spcPct val="110000"/>
              </a:lnSpc>
              <a:spcBef>
                <a:spcPts val="500"/>
              </a:spcBef>
              <a:spcAft>
                <a:spcPts val="0"/>
              </a:spcAft>
              <a:buClr>
                <a:schemeClr val="lt1"/>
              </a:buClr>
              <a:buSzPts val="1800"/>
              <a:buChar char="⁃"/>
              <a:defRPr/>
            </a:lvl4pPr>
            <a:lvl5pPr marL="2286000" lvl="4" indent="-342900" algn="l">
              <a:lnSpc>
                <a:spcPct val="11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08" name="Google Shape;808;p150"/>
          <p:cNvSpPr txBox="1">
            <a:spLocks noGrp="1"/>
          </p:cNvSpPr>
          <p:nvPr>
            <p:ph type="dt" idx="10"/>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9" name="Google Shape;809;p150"/>
          <p:cNvSpPr txBox="1">
            <a:spLocks noGrp="1"/>
          </p:cNvSpPr>
          <p:nvPr>
            <p:ph type="ftr" idx="11"/>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0" name="Google Shape;810;p150"/>
          <p:cNvSpPr txBox="1">
            <a:spLocks noGrp="1"/>
          </p:cNvSpPr>
          <p:nvPr>
            <p:ph type="sldNum" idx="12"/>
          </p:nvPr>
        </p:nvSpPr>
        <p:spPr>
          <a:xfrm>
            <a:off x="0" y="6858000"/>
            <a:ext cx="0" cy="0"/>
          </a:xfrm>
          <a:prstGeom prst="rect">
            <a:avLst/>
          </a:prstGeom>
          <a:noFill/>
          <a:ln w="9525" cap="flat" cmpd="sng">
            <a:solidFill>
              <a:schemeClr val="dk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matchingName="Quote - Photo, Light Box">
  <p:cSld name="Quote - Photo, Light Box">
    <p:bg>
      <p:bgPr>
        <a:solidFill>
          <a:srgbClr val="FDFAEE"/>
        </a:solidFill>
        <a:effectLst/>
      </p:bgPr>
    </p:bg>
    <p:spTree>
      <p:nvGrpSpPr>
        <p:cNvPr id="1" name="Shape 811"/>
        <p:cNvGrpSpPr/>
        <p:nvPr/>
      </p:nvGrpSpPr>
      <p:grpSpPr>
        <a:xfrm>
          <a:off x="0" y="0"/>
          <a:ext cx="0" cy="0"/>
          <a:chOff x="0" y="0"/>
          <a:chExt cx="0" cy="0"/>
        </a:xfrm>
      </p:grpSpPr>
      <p:sp>
        <p:nvSpPr>
          <p:cNvPr id="812" name="Google Shape;812;p151"/>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3" name="Google Shape;813;p151"/>
          <p:cNvSpPr>
            <a:spLocks noGrp="1"/>
          </p:cNvSpPr>
          <p:nvPr>
            <p:ph type="pic" idx="2"/>
          </p:nvPr>
        </p:nvSpPr>
        <p:spPr>
          <a:xfrm>
            <a:off x="0" y="0"/>
            <a:ext cx="12192000" cy="6858000"/>
          </a:xfrm>
          <a:prstGeom prst="rect">
            <a:avLst/>
          </a:prstGeom>
          <a:noFill/>
          <a:ln>
            <a:noFill/>
          </a:ln>
        </p:spPr>
        <p:txBody>
          <a:bodyPr/>
          <a:lstStyle/>
          <a:p>
            <a:endParaRPr lang="en-CA"/>
          </a:p>
        </p:txBody>
      </p:sp>
      <p:sp>
        <p:nvSpPr>
          <p:cNvPr id="814" name="Google Shape;814;p151"/>
          <p:cNvSpPr txBox="1">
            <a:spLocks noGrp="1"/>
          </p:cNvSpPr>
          <p:nvPr>
            <p:ph type="body" idx="1"/>
          </p:nvPr>
        </p:nvSpPr>
        <p:spPr>
          <a:xfrm>
            <a:off x="762000" y="1417637"/>
            <a:ext cx="4316412" cy="4022726"/>
          </a:xfrm>
          <a:prstGeom prst="rect">
            <a:avLst/>
          </a:prstGeom>
          <a:solidFill>
            <a:schemeClr val="lt1"/>
          </a:solidFill>
          <a:ln w="9525" cap="flat" cmpd="sng">
            <a:solidFill>
              <a:schemeClr val="lt1">
                <a:alpha val="0"/>
              </a:schemeClr>
            </a:solidFill>
            <a:prstDash val="solid"/>
            <a:round/>
            <a:headEnd type="none" w="sm" len="sm"/>
            <a:tailEnd type="none" w="sm" len="sm"/>
          </a:ln>
        </p:spPr>
        <p:txBody>
          <a:bodyPr spcFirstLastPara="1" wrap="square" lIns="91425" tIns="45700" rIns="91425" bIns="45700" anchor="t" anchorCtr="0">
            <a:normAutofit/>
          </a:bodyPr>
          <a:lstStyle>
            <a:lvl1pPr marL="457200" lvl="0" indent="-228600" algn="l">
              <a:lnSpc>
                <a:spcPct val="110000"/>
              </a:lnSpc>
              <a:spcBef>
                <a:spcPts val="1600"/>
              </a:spcBef>
              <a:spcAft>
                <a:spcPts val="0"/>
              </a:spcAft>
              <a:buSzPts val="100"/>
              <a:buNone/>
              <a:defRPr sz="100"/>
            </a:lvl1pPr>
            <a:lvl2pPr marL="914400" lvl="1" indent="-228600" algn="l">
              <a:lnSpc>
                <a:spcPct val="110000"/>
              </a:lnSpc>
              <a:spcBef>
                <a:spcPts val="800"/>
              </a:spcBef>
              <a:spcAft>
                <a:spcPts val="0"/>
              </a:spcAft>
              <a:buSzPts val="1190"/>
              <a:buNone/>
              <a:defRPr sz="100"/>
            </a:lvl2pPr>
            <a:lvl3pPr marL="1371600" lvl="2" indent="-228600" algn="l">
              <a:lnSpc>
                <a:spcPct val="110000"/>
              </a:lnSpc>
              <a:spcBef>
                <a:spcPts val="500"/>
              </a:spcBef>
              <a:spcAft>
                <a:spcPts val="0"/>
              </a:spcAft>
              <a:buSzPts val="100"/>
              <a:buNone/>
              <a:defRPr sz="100"/>
            </a:lvl3pPr>
            <a:lvl4pPr marL="1828800" lvl="3" indent="-228600" algn="l">
              <a:lnSpc>
                <a:spcPct val="110000"/>
              </a:lnSpc>
              <a:spcBef>
                <a:spcPts val="500"/>
              </a:spcBef>
              <a:spcAft>
                <a:spcPts val="0"/>
              </a:spcAft>
              <a:buSzPts val="100"/>
              <a:buNone/>
              <a:defRPr sz="100"/>
            </a:lvl4pPr>
            <a:lvl5pPr marL="2286000" lvl="4" indent="-228600" algn="l">
              <a:lnSpc>
                <a:spcPct val="110000"/>
              </a:lnSpc>
              <a:spcBef>
                <a:spcPts val="500"/>
              </a:spcBef>
              <a:spcAft>
                <a:spcPts val="0"/>
              </a:spcAft>
              <a:buSzPts val="100"/>
              <a:buNone/>
              <a:defRPr sz="1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5" name="Google Shape;815;p151"/>
          <p:cNvSpPr>
            <a:spLocks noGrp="1"/>
          </p:cNvSpPr>
          <p:nvPr>
            <p:ph type="pic" idx="3"/>
          </p:nvPr>
        </p:nvSpPr>
        <p:spPr>
          <a:xfrm>
            <a:off x="1031866" y="1667452"/>
            <a:ext cx="635047" cy="429087"/>
          </a:xfrm>
          <a:prstGeom prst="rect">
            <a:avLst/>
          </a:prstGeom>
          <a:noFill/>
          <a:ln>
            <a:noFill/>
          </a:ln>
        </p:spPr>
        <p:txBody>
          <a:bodyPr/>
          <a:lstStyle/>
          <a:p>
            <a:endParaRPr lang="en-CA"/>
          </a:p>
        </p:txBody>
      </p:sp>
      <p:sp>
        <p:nvSpPr>
          <p:cNvPr id="816" name="Google Shape;816;p151"/>
          <p:cNvSpPr txBox="1">
            <a:spLocks noGrp="1"/>
          </p:cNvSpPr>
          <p:nvPr>
            <p:ph type="body" idx="4"/>
          </p:nvPr>
        </p:nvSpPr>
        <p:spPr>
          <a:xfrm>
            <a:off x="925550" y="2157131"/>
            <a:ext cx="3795132" cy="226610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7" name="Google Shape;817;p151"/>
          <p:cNvSpPr>
            <a:spLocks noGrp="1"/>
          </p:cNvSpPr>
          <p:nvPr>
            <p:ph type="pic" idx="5"/>
          </p:nvPr>
        </p:nvSpPr>
        <p:spPr>
          <a:xfrm>
            <a:off x="1037060" y="4423232"/>
            <a:ext cx="828000" cy="828000"/>
          </a:xfrm>
          <a:prstGeom prst="ellipse">
            <a:avLst/>
          </a:prstGeom>
          <a:noFill/>
          <a:ln>
            <a:noFill/>
          </a:ln>
        </p:spPr>
        <p:txBody>
          <a:bodyPr/>
          <a:lstStyle/>
          <a:p>
            <a:endParaRPr lang="en-CA"/>
          </a:p>
        </p:txBody>
      </p:sp>
      <p:sp>
        <p:nvSpPr>
          <p:cNvPr id="818" name="Google Shape;818;p151"/>
          <p:cNvSpPr txBox="1">
            <a:spLocks noGrp="1"/>
          </p:cNvSpPr>
          <p:nvPr>
            <p:ph type="body" idx="6"/>
          </p:nvPr>
        </p:nvSpPr>
        <p:spPr>
          <a:xfrm>
            <a:off x="1984378" y="4592142"/>
            <a:ext cx="2803212"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9" name="Google Shape;819;p151"/>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0" name="Google Shape;820;p151"/>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1" name="Google Shape;821;p15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Quote - Caret Center">
  <p:cSld name="Quote - Caret Center">
    <p:spTree>
      <p:nvGrpSpPr>
        <p:cNvPr id="1" name="Shape 822"/>
        <p:cNvGrpSpPr/>
        <p:nvPr/>
      </p:nvGrpSpPr>
      <p:grpSpPr>
        <a:xfrm>
          <a:off x="0" y="0"/>
          <a:ext cx="0" cy="0"/>
          <a:chOff x="0" y="0"/>
          <a:chExt cx="0" cy="0"/>
        </a:xfrm>
      </p:grpSpPr>
      <p:sp>
        <p:nvSpPr>
          <p:cNvPr id="823" name="Google Shape;823;p152"/>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4" name="Google Shape;824;p152"/>
          <p:cNvSpPr txBox="1">
            <a:spLocks noGrp="1"/>
          </p:cNvSpPr>
          <p:nvPr>
            <p:ph type="body" idx="1"/>
          </p:nvPr>
        </p:nvSpPr>
        <p:spPr>
          <a:xfrm>
            <a:off x="2540908" y="1628775"/>
            <a:ext cx="7110184" cy="238628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5" name="Google Shape;825;p152"/>
          <p:cNvSpPr>
            <a:spLocks noGrp="1"/>
          </p:cNvSpPr>
          <p:nvPr>
            <p:ph type="pic" idx="2"/>
          </p:nvPr>
        </p:nvSpPr>
        <p:spPr>
          <a:xfrm>
            <a:off x="5682000" y="4023185"/>
            <a:ext cx="828000" cy="828000"/>
          </a:xfrm>
          <a:prstGeom prst="ellipse">
            <a:avLst/>
          </a:prstGeom>
          <a:noFill/>
          <a:ln>
            <a:noFill/>
          </a:ln>
        </p:spPr>
        <p:txBody>
          <a:bodyPr/>
          <a:lstStyle/>
          <a:p>
            <a:endParaRPr lang="en-CA"/>
          </a:p>
        </p:txBody>
      </p:sp>
      <p:sp>
        <p:nvSpPr>
          <p:cNvPr id="826" name="Google Shape;826;p152"/>
          <p:cNvSpPr txBox="1">
            <a:spLocks noGrp="1"/>
          </p:cNvSpPr>
          <p:nvPr>
            <p:ph type="body" idx="3"/>
          </p:nvPr>
        </p:nvSpPr>
        <p:spPr>
          <a:xfrm>
            <a:off x="2540908" y="4937134"/>
            <a:ext cx="7110184" cy="691515"/>
          </a:xfrm>
          <a:prstGeom prst="rect">
            <a:avLst/>
          </a:prstGeom>
          <a:noFill/>
          <a:ln>
            <a:noFill/>
          </a:ln>
        </p:spPr>
        <p:txBody>
          <a:bodyPr spcFirstLastPara="1" wrap="square" lIns="91425" tIns="45700" rIns="91425" bIns="45700" anchor="t" anchorCtr="0">
            <a:normAutofit/>
          </a:bodyPr>
          <a:lstStyle>
            <a:lvl1pPr marL="457200" lvl="0" indent="-228600" algn="ctr">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7" name="Google Shape;827;p15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8" name="Google Shape;828;p152"/>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9" name="Google Shape;829;p15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830" name="Google Shape;830;p152"/>
          <p:cNvPicPr preferRelativeResize="0"/>
          <p:nvPr/>
        </p:nvPicPr>
        <p:blipFill rotWithShape="1">
          <a:blip r:embed="rId2">
            <a:alphaModFix/>
          </a:blip>
          <a:srcRect/>
          <a:stretch/>
        </p:blipFill>
        <p:spPr>
          <a:xfrm>
            <a:off x="5647354" y="409262"/>
            <a:ext cx="897292" cy="458755"/>
          </a:xfrm>
          <a:prstGeom prst="rect">
            <a:avLst/>
          </a:prstGeom>
          <a:noFill/>
          <a:ln>
            <a:noFill/>
          </a:ln>
        </p:spPr>
      </p:pic>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Quote - Caret Outline">
  <p:cSld name="Quote - Caret Outline">
    <p:spTree>
      <p:nvGrpSpPr>
        <p:cNvPr id="1" name="Shape 831"/>
        <p:cNvGrpSpPr/>
        <p:nvPr/>
      </p:nvGrpSpPr>
      <p:grpSpPr>
        <a:xfrm>
          <a:off x="0" y="0"/>
          <a:ext cx="0" cy="0"/>
          <a:chOff x="0" y="0"/>
          <a:chExt cx="0" cy="0"/>
        </a:xfrm>
      </p:grpSpPr>
      <p:sp>
        <p:nvSpPr>
          <p:cNvPr id="832" name="Google Shape;832;p153"/>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3" name="Google Shape;833;p153"/>
          <p:cNvSpPr>
            <a:spLocks noGrp="1"/>
          </p:cNvSpPr>
          <p:nvPr>
            <p:ph type="pic" idx="2"/>
          </p:nvPr>
        </p:nvSpPr>
        <p:spPr>
          <a:xfrm>
            <a:off x="868316" y="1056391"/>
            <a:ext cx="635047" cy="429087"/>
          </a:xfrm>
          <a:prstGeom prst="rect">
            <a:avLst/>
          </a:prstGeom>
          <a:noFill/>
          <a:ln>
            <a:noFill/>
          </a:ln>
        </p:spPr>
        <p:txBody>
          <a:bodyPr/>
          <a:lstStyle/>
          <a:p>
            <a:endParaRPr lang="en-CA"/>
          </a:p>
        </p:txBody>
      </p:sp>
      <p:sp>
        <p:nvSpPr>
          <p:cNvPr id="834" name="Google Shape;834;p153"/>
          <p:cNvSpPr txBox="1">
            <a:spLocks noGrp="1"/>
          </p:cNvSpPr>
          <p:nvPr>
            <p:ph type="body" idx="1"/>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5" name="Google Shape;835;p153"/>
          <p:cNvSpPr>
            <a:spLocks noGrp="1"/>
          </p:cNvSpPr>
          <p:nvPr>
            <p:ph type="pic" idx="3"/>
          </p:nvPr>
        </p:nvSpPr>
        <p:spPr>
          <a:xfrm>
            <a:off x="873510" y="3979812"/>
            <a:ext cx="828000" cy="828000"/>
          </a:xfrm>
          <a:prstGeom prst="ellipse">
            <a:avLst/>
          </a:prstGeom>
          <a:noFill/>
          <a:ln>
            <a:noFill/>
          </a:ln>
        </p:spPr>
        <p:txBody>
          <a:bodyPr/>
          <a:lstStyle/>
          <a:p>
            <a:endParaRPr lang="en-CA"/>
          </a:p>
        </p:txBody>
      </p:sp>
      <p:sp>
        <p:nvSpPr>
          <p:cNvPr id="836" name="Google Shape;836;p153"/>
          <p:cNvSpPr txBox="1">
            <a:spLocks noGrp="1"/>
          </p:cNvSpPr>
          <p:nvPr>
            <p:ph type="body" idx="4"/>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837" name="Google Shape;837;p153"/>
          <p:cNvPicPr preferRelativeResize="0"/>
          <p:nvPr/>
        </p:nvPicPr>
        <p:blipFill rotWithShape="1">
          <a:blip r:embed="rId2">
            <a:alphaModFix amt="40000"/>
          </a:blip>
          <a:srcRect l="1820" t="-3412" r="29665" b="7895"/>
          <a:stretch/>
        </p:blipFill>
        <p:spPr>
          <a:xfrm>
            <a:off x="3948051" y="1111346"/>
            <a:ext cx="8243949" cy="5746654"/>
          </a:xfrm>
          <a:prstGeom prst="rect">
            <a:avLst/>
          </a:prstGeom>
          <a:noFill/>
          <a:ln>
            <a:noFill/>
          </a:ln>
        </p:spPr>
      </p:pic>
      <p:sp>
        <p:nvSpPr>
          <p:cNvPr id="838" name="Google Shape;838;p15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9" name="Google Shape;839;p153"/>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0" name="Google Shape;840;p15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 Caret Outline">
  <p:cSld name="Title Slide - Caret Outline">
    <p:spTree>
      <p:nvGrpSpPr>
        <p:cNvPr id="1" name="Shape 95"/>
        <p:cNvGrpSpPr/>
        <p:nvPr/>
      </p:nvGrpSpPr>
      <p:grpSpPr>
        <a:xfrm>
          <a:off x="0" y="0"/>
          <a:ext cx="0" cy="0"/>
          <a:chOff x="0" y="0"/>
          <a:chExt cx="0" cy="0"/>
        </a:xfrm>
      </p:grpSpPr>
      <p:sp>
        <p:nvSpPr>
          <p:cNvPr id="96" name="Google Shape;96;p25"/>
          <p:cNvSpPr txBox="1">
            <a:spLocks noGrp="1"/>
          </p:cNvSpPr>
          <p:nvPr>
            <p:ph type="ctrTitle"/>
          </p:nvPr>
        </p:nvSpPr>
        <p:spPr>
          <a:xfrm>
            <a:off x="380999" y="441325"/>
            <a:ext cx="7858125" cy="156686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25"/>
          <p:cNvSpPr txBox="1">
            <a:spLocks noGrp="1"/>
          </p:cNvSpPr>
          <p:nvPr>
            <p:ph type="subTitle" idx="1"/>
          </p:nvPr>
        </p:nvSpPr>
        <p:spPr>
          <a:xfrm>
            <a:off x="381000" y="2170153"/>
            <a:ext cx="3571875" cy="1609966"/>
          </a:xfrm>
          <a:prstGeom prst="rect">
            <a:avLst/>
          </a:prstGeom>
          <a:noFill/>
          <a:ln w="38100" cap="flat" cmpd="sng">
            <a:solidFill>
              <a:schemeClr val="accent4"/>
            </a:solidFill>
            <a:prstDash val="solid"/>
            <a:round/>
            <a:headEnd type="none" w="sm" len="sm"/>
            <a:tailEnd type="none" w="sm" len="sm"/>
          </a:ln>
        </p:spPr>
        <p:txBody>
          <a:bodyPr spcFirstLastPara="1" wrap="square" lIns="91425" tIns="182875" rIns="91425" bIns="45700" anchor="t" anchorCtr="0">
            <a:noAutofit/>
          </a:bodyPr>
          <a:lstStyle>
            <a:lvl1pPr lvl="0" algn="l">
              <a:lnSpc>
                <a:spcPct val="110000"/>
              </a:lnSpc>
              <a:spcBef>
                <a:spcPts val="1600"/>
              </a:spcBef>
              <a:spcAft>
                <a:spcPts val="0"/>
              </a:spcAft>
              <a:buClr>
                <a:schemeClr val="dk1"/>
              </a:buClr>
              <a:buSzPts val="1400"/>
              <a:buNone/>
              <a:defRPr sz="1400"/>
            </a:lvl1pPr>
            <a:lvl2pPr lvl="1" algn="l">
              <a:lnSpc>
                <a:spcPct val="110000"/>
              </a:lnSpc>
              <a:spcBef>
                <a:spcPts val="800"/>
              </a:spcBef>
              <a:spcAft>
                <a:spcPts val="0"/>
              </a:spcAft>
              <a:buClr>
                <a:schemeClr val="dk1"/>
              </a:buClr>
              <a:buSzPts val="1190"/>
              <a:buNone/>
              <a:defRPr sz="1400"/>
            </a:lvl2pPr>
            <a:lvl3pPr lvl="2" algn="l">
              <a:lnSpc>
                <a:spcPct val="110000"/>
              </a:lnSpc>
              <a:spcBef>
                <a:spcPts val="500"/>
              </a:spcBef>
              <a:spcAft>
                <a:spcPts val="0"/>
              </a:spcAft>
              <a:buClr>
                <a:schemeClr val="dk1"/>
              </a:buClr>
              <a:buSzPts val="1400"/>
              <a:buNone/>
              <a:defRPr sz="1400"/>
            </a:lvl3pPr>
            <a:lvl4pPr lvl="3" algn="l">
              <a:lnSpc>
                <a:spcPct val="110000"/>
              </a:lnSpc>
              <a:spcBef>
                <a:spcPts val="500"/>
              </a:spcBef>
              <a:spcAft>
                <a:spcPts val="0"/>
              </a:spcAft>
              <a:buClr>
                <a:schemeClr val="dk1"/>
              </a:buClr>
              <a:buSzPts val="1400"/>
              <a:buNone/>
              <a:defRPr sz="1400"/>
            </a:lvl4pPr>
            <a:lvl5pPr lvl="4" algn="l">
              <a:lnSpc>
                <a:spcPct val="110000"/>
              </a:lnSpc>
              <a:spcBef>
                <a:spcPts val="500"/>
              </a:spcBef>
              <a:spcAft>
                <a:spcPts val="0"/>
              </a:spcAft>
              <a:buClr>
                <a:schemeClr val="dk1"/>
              </a:buClr>
              <a:buSzPts val="1400"/>
              <a:buNone/>
              <a:defRPr sz="1400"/>
            </a:lvl5pPr>
            <a:lvl6pPr lvl="5" algn="l">
              <a:lnSpc>
                <a:spcPct val="90000"/>
              </a:lnSpc>
              <a:spcBef>
                <a:spcPts val="500"/>
              </a:spcBef>
              <a:spcAft>
                <a:spcPts val="0"/>
              </a:spcAft>
              <a:buClr>
                <a:schemeClr val="dk1"/>
              </a:buClr>
              <a:buSzPts val="1400"/>
              <a:buNone/>
              <a:defRPr sz="1400"/>
            </a:lvl6pPr>
            <a:lvl7pPr lvl="6" algn="l">
              <a:lnSpc>
                <a:spcPct val="90000"/>
              </a:lnSpc>
              <a:spcBef>
                <a:spcPts val="500"/>
              </a:spcBef>
              <a:spcAft>
                <a:spcPts val="0"/>
              </a:spcAft>
              <a:buClr>
                <a:schemeClr val="dk1"/>
              </a:buClr>
              <a:buSzPts val="1400"/>
              <a:buNone/>
              <a:defRPr sz="1400"/>
            </a:lvl7pPr>
            <a:lvl8pPr lvl="7" algn="l">
              <a:lnSpc>
                <a:spcPct val="90000"/>
              </a:lnSpc>
              <a:spcBef>
                <a:spcPts val="500"/>
              </a:spcBef>
              <a:spcAft>
                <a:spcPts val="0"/>
              </a:spcAft>
              <a:buClr>
                <a:schemeClr val="dk1"/>
              </a:buClr>
              <a:buSzPts val="1400"/>
              <a:buNone/>
              <a:defRPr sz="1400"/>
            </a:lvl8pPr>
            <a:lvl9pPr lvl="8" algn="l">
              <a:lnSpc>
                <a:spcPct val="90000"/>
              </a:lnSpc>
              <a:spcBef>
                <a:spcPts val="500"/>
              </a:spcBef>
              <a:spcAft>
                <a:spcPts val="0"/>
              </a:spcAft>
              <a:buClr>
                <a:schemeClr val="dk1"/>
              </a:buClr>
              <a:buSzPts val="1400"/>
              <a:buNone/>
              <a:defRPr sz="1400"/>
            </a:lvl9pPr>
          </a:lstStyle>
          <a:p>
            <a:endParaRPr/>
          </a:p>
        </p:txBody>
      </p:sp>
      <p:pic>
        <p:nvPicPr>
          <p:cNvPr id="98" name="Google Shape;98;p25"/>
          <p:cNvPicPr preferRelativeResize="0"/>
          <p:nvPr/>
        </p:nvPicPr>
        <p:blipFill rotWithShape="1">
          <a:blip r:embed="rId2">
            <a:alphaModFix/>
          </a:blip>
          <a:srcRect l="1820" t="-3412" r="29665" b="7895"/>
          <a:stretch/>
        </p:blipFill>
        <p:spPr>
          <a:xfrm>
            <a:off x="3948051" y="1111346"/>
            <a:ext cx="8243949" cy="5746654"/>
          </a:xfrm>
          <a:prstGeom prst="rect">
            <a:avLst/>
          </a:prstGeom>
          <a:noFill/>
          <a:ln>
            <a:noFill/>
          </a:ln>
        </p:spPr>
      </p:pic>
      <p:pic>
        <p:nvPicPr>
          <p:cNvPr id="99" name="Google Shape;99;p25"/>
          <p:cNvPicPr preferRelativeResize="0"/>
          <p:nvPr/>
        </p:nvPicPr>
        <p:blipFill rotWithShape="1">
          <a:blip r:embed="rId3">
            <a:alphaModFix/>
          </a:blip>
          <a:srcRect/>
          <a:stretch/>
        </p:blipFill>
        <p:spPr>
          <a:xfrm>
            <a:off x="10780265" y="5944561"/>
            <a:ext cx="980558" cy="520650"/>
          </a:xfrm>
          <a:prstGeom prst="rect">
            <a:avLst/>
          </a:prstGeom>
          <a:noFill/>
          <a:ln>
            <a:noFill/>
          </a:ln>
        </p:spPr>
      </p:pic>
      <p:sp>
        <p:nvSpPr>
          <p:cNvPr id="100" name="Google Shape;100;p25"/>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5"/>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25"/>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Quote - Caret Solid">
  <p:cSld name="Quote - Caret Solid">
    <p:spTree>
      <p:nvGrpSpPr>
        <p:cNvPr id="1" name="Shape 841"/>
        <p:cNvGrpSpPr/>
        <p:nvPr/>
      </p:nvGrpSpPr>
      <p:grpSpPr>
        <a:xfrm>
          <a:off x="0" y="0"/>
          <a:ext cx="0" cy="0"/>
          <a:chOff x="0" y="0"/>
          <a:chExt cx="0" cy="0"/>
        </a:xfrm>
      </p:grpSpPr>
      <p:sp>
        <p:nvSpPr>
          <p:cNvPr id="842" name="Google Shape;842;p154"/>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3" name="Google Shape;843;p154"/>
          <p:cNvSpPr>
            <a:spLocks noGrp="1"/>
          </p:cNvSpPr>
          <p:nvPr>
            <p:ph type="pic" idx="2"/>
          </p:nvPr>
        </p:nvSpPr>
        <p:spPr>
          <a:xfrm>
            <a:off x="868316" y="1056391"/>
            <a:ext cx="635047" cy="429087"/>
          </a:xfrm>
          <a:prstGeom prst="rect">
            <a:avLst/>
          </a:prstGeom>
          <a:noFill/>
          <a:ln>
            <a:noFill/>
          </a:ln>
        </p:spPr>
        <p:txBody>
          <a:bodyPr/>
          <a:lstStyle/>
          <a:p>
            <a:endParaRPr lang="en-CA"/>
          </a:p>
        </p:txBody>
      </p:sp>
      <p:sp>
        <p:nvSpPr>
          <p:cNvPr id="844" name="Google Shape;844;p154"/>
          <p:cNvSpPr txBox="1">
            <a:spLocks noGrp="1"/>
          </p:cNvSpPr>
          <p:nvPr>
            <p:ph type="body" idx="1"/>
          </p:nvPr>
        </p:nvSpPr>
        <p:spPr>
          <a:xfrm>
            <a:off x="762000" y="1590675"/>
            <a:ext cx="5029200" cy="223837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600"/>
              </a:spcBef>
              <a:spcAft>
                <a:spcPts val="0"/>
              </a:spcAft>
              <a:buClr>
                <a:schemeClr val="dk1"/>
              </a:buClr>
              <a:buSzPts val="2200"/>
              <a:buNone/>
              <a:defRPr sz="2200" b="0" i="0">
                <a:latin typeface="Times"/>
                <a:ea typeface="Times"/>
                <a:cs typeface="Times"/>
                <a:sym typeface="Times"/>
              </a:defRPr>
            </a:lvl1pPr>
            <a:lvl2pPr marL="914400" lvl="1" indent="-325755" algn="l">
              <a:lnSpc>
                <a:spcPct val="110000"/>
              </a:lnSpc>
              <a:spcBef>
                <a:spcPts val="800"/>
              </a:spcBef>
              <a:spcAft>
                <a:spcPts val="0"/>
              </a:spcAft>
              <a:buClr>
                <a:schemeClr val="dk1"/>
              </a:buClr>
              <a:buSzPts val="153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5" name="Google Shape;845;p154"/>
          <p:cNvSpPr>
            <a:spLocks noGrp="1"/>
          </p:cNvSpPr>
          <p:nvPr>
            <p:ph type="pic" idx="3"/>
          </p:nvPr>
        </p:nvSpPr>
        <p:spPr>
          <a:xfrm>
            <a:off x="873510" y="3979812"/>
            <a:ext cx="828000" cy="828000"/>
          </a:xfrm>
          <a:prstGeom prst="ellipse">
            <a:avLst/>
          </a:prstGeom>
          <a:noFill/>
          <a:ln>
            <a:noFill/>
          </a:ln>
        </p:spPr>
        <p:txBody>
          <a:bodyPr/>
          <a:lstStyle/>
          <a:p>
            <a:endParaRPr lang="en-CA"/>
          </a:p>
        </p:txBody>
      </p:sp>
      <p:sp>
        <p:nvSpPr>
          <p:cNvPr id="846" name="Google Shape;846;p154"/>
          <p:cNvSpPr txBox="1">
            <a:spLocks noGrp="1"/>
          </p:cNvSpPr>
          <p:nvPr>
            <p:ph type="body" idx="4"/>
          </p:nvPr>
        </p:nvSpPr>
        <p:spPr>
          <a:xfrm>
            <a:off x="1820827" y="4148722"/>
            <a:ext cx="3970373" cy="69151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0"/>
              </a:spcBef>
              <a:spcAft>
                <a:spcPts val="0"/>
              </a:spcAft>
              <a:buClr>
                <a:schemeClr val="dk1"/>
              </a:buClr>
              <a:buSzPts val="1200"/>
              <a:buNone/>
              <a:defRPr sz="1200" b="0"/>
            </a:lvl1pPr>
            <a:lvl2pPr marL="914400" lvl="1" indent="-228600" algn="l">
              <a:lnSpc>
                <a:spcPct val="110000"/>
              </a:lnSpc>
              <a:spcBef>
                <a:spcPts val="0"/>
              </a:spcBef>
              <a:spcAft>
                <a:spcPts val="0"/>
              </a:spcAft>
              <a:buClr>
                <a:schemeClr val="dk1"/>
              </a:buClr>
              <a:buSzPts val="1020"/>
              <a:buNone/>
              <a:defRPr sz="1200"/>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847" name="Google Shape;847;p154"/>
          <p:cNvPicPr preferRelativeResize="0"/>
          <p:nvPr/>
        </p:nvPicPr>
        <p:blipFill rotWithShape="1">
          <a:blip r:embed="rId2">
            <a:alphaModFix amt="39000"/>
          </a:blip>
          <a:srcRect l="-3644" t="-25966" r="27535" b="151"/>
          <a:stretch/>
        </p:blipFill>
        <p:spPr>
          <a:xfrm>
            <a:off x="3894820" y="0"/>
            <a:ext cx="8297180" cy="6858000"/>
          </a:xfrm>
          <a:prstGeom prst="rect">
            <a:avLst/>
          </a:prstGeom>
          <a:noFill/>
          <a:ln>
            <a:noFill/>
          </a:ln>
        </p:spPr>
      </p:pic>
      <p:sp>
        <p:nvSpPr>
          <p:cNvPr id="848" name="Google Shape;848;p154"/>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9" name="Google Shape;849;p154"/>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0" name="Google Shape;850;p154"/>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matchingName="Title, 3-Picture Grid">
  <p:cSld name="Title, 3-Picture Grid">
    <p:bg>
      <p:bgPr>
        <a:solidFill>
          <a:srgbClr val="FDFAEE"/>
        </a:solidFill>
        <a:effectLst/>
      </p:bgPr>
    </p:bg>
    <p:spTree>
      <p:nvGrpSpPr>
        <p:cNvPr id="1" name="Shape 851"/>
        <p:cNvGrpSpPr/>
        <p:nvPr/>
      </p:nvGrpSpPr>
      <p:grpSpPr>
        <a:xfrm>
          <a:off x="0" y="0"/>
          <a:ext cx="0" cy="0"/>
          <a:chOff x="0" y="0"/>
          <a:chExt cx="0" cy="0"/>
        </a:xfrm>
      </p:grpSpPr>
      <p:sp>
        <p:nvSpPr>
          <p:cNvPr id="852" name="Google Shape;852;p155"/>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3" name="Google Shape;853;p155"/>
          <p:cNvSpPr>
            <a:spLocks noGrp="1"/>
          </p:cNvSpPr>
          <p:nvPr>
            <p:ph type="pic" idx="2"/>
          </p:nvPr>
        </p:nvSpPr>
        <p:spPr>
          <a:xfrm>
            <a:off x="381001" y="1592265"/>
            <a:ext cx="6975474" cy="4905736"/>
          </a:xfrm>
          <a:prstGeom prst="rect">
            <a:avLst/>
          </a:prstGeom>
          <a:noFill/>
          <a:ln>
            <a:noFill/>
          </a:ln>
        </p:spPr>
        <p:txBody>
          <a:bodyPr/>
          <a:lstStyle/>
          <a:p>
            <a:endParaRPr lang="en-CA"/>
          </a:p>
        </p:txBody>
      </p:sp>
      <p:sp>
        <p:nvSpPr>
          <p:cNvPr id="854" name="Google Shape;854;p155"/>
          <p:cNvSpPr>
            <a:spLocks noGrp="1"/>
          </p:cNvSpPr>
          <p:nvPr>
            <p:ph type="pic" idx="3"/>
          </p:nvPr>
        </p:nvSpPr>
        <p:spPr>
          <a:xfrm>
            <a:off x="7493961" y="1592264"/>
            <a:ext cx="4317038" cy="2384124"/>
          </a:xfrm>
          <a:prstGeom prst="rect">
            <a:avLst/>
          </a:prstGeom>
          <a:noFill/>
          <a:ln>
            <a:noFill/>
          </a:ln>
        </p:spPr>
        <p:txBody>
          <a:bodyPr/>
          <a:lstStyle/>
          <a:p>
            <a:endParaRPr lang="en-CA"/>
          </a:p>
        </p:txBody>
      </p:sp>
      <p:sp>
        <p:nvSpPr>
          <p:cNvPr id="855" name="Google Shape;855;p155"/>
          <p:cNvSpPr>
            <a:spLocks noGrp="1"/>
          </p:cNvSpPr>
          <p:nvPr>
            <p:ph type="pic" idx="4"/>
          </p:nvPr>
        </p:nvSpPr>
        <p:spPr>
          <a:xfrm>
            <a:off x="7493961" y="4113874"/>
            <a:ext cx="4317039" cy="2384124"/>
          </a:xfrm>
          <a:prstGeom prst="rect">
            <a:avLst/>
          </a:prstGeom>
          <a:noFill/>
          <a:ln>
            <a:noFill/>
          </a:ln>
        </p:spPr>
        <p:txBody>
          <a:bodyPr/>
          <a:lstStyle/>
          <a:p>
            <a:endParaRPr lang="en-CA"/>
          </a:p>
        </p:txBody>
      </p:sp>
      <p:sp>
        <p:nvSpPr>
          <p:cNvPr id="856" name="Google Shape;856;p155"/>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7" name="Google Shape;857;p155"/>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8" name="Google Shape;858;p155"/>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matchingName="Title, 4-Picture Grid (Portrait)">
  <p:cSld name="Title, 4-Picture Grid (Portrait)">
    <p:bg>
      <p:bgPr>
        <a:solidFill>
          <a:srgbClr val="FDFAEE"/>
        </a:solidFill>
        <a:effectLst/>
      </p:bgPr>
    </p:bg>
    <p:spTree>
      <p:nvGrpSpPr>
        <p:cNvPr id="1" name="Shape 859"/>
        <p:cNvGrpSpPr/>
        <p:nvPr/>
      </p:nvGrpSpPr>
      <p:grpSpPr>
        <a:xfrm>
          <a:off x="0" y="0"/>
          <a:ext cx="0" cy="0"/>
          <a:chOff x="0" y="0"/>
          <a:chExt cx="0" cy="0"/>
        </a:xfrm>
      </p:grpSpPr>
      <p:sp>
        <p:nvSpPr>
          <p:cNvPr id="860" name="Google Shape;860;p156"/>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1" name="Google Shape;861;p156"/>
          <p:cNvSpPr>
            <a:spLocks noGrp="1"/>
          </p:cNvSpPr>
          <p:nvPr>
            <p:ph type="pic" idx="2"/>
          </p:nvPr>
        </p:nvSpPr>
        <p:spPr>
          <a:xfrm>
            <a:off x="381000" y="1592263"/>
            <a:ext cx="5646173" cy="4897437"/>
          </a:xfrm>
          <a:prstGeom prst="rect">
            <a:avLst/>
          </a:prstGeom>
          <a:noFill/>
          <a:ln>
            <a:noFill/>
          </a:ln>
        </p:spPr>
        <p:txBody>
          <a:bodyPr/>
          <a:lstStyle/>
          <a:p>
            <a:endParaRPr lang="en-CA"/>
          </a:p>
        </p:txBody>
      </p:sp>
      <p:sp>
        <p:nvSpPr>
          <p:cNvPr id="862" name="Google Shape;862;p156"/>
          <p:cNvSpPr>
            <a:spLocks noGrp="1"/>
          </p:cNvSpPr>
          <p:nvPr>
            <p:ph type="pic" idx="3"/>
          </p:nvPr>
        </p:nvSpPr>
        <p:spPr>
          <a:xfrm>
            <a:off x="6157825" y="1592263"/>
            <a:ext cx="2760033" cy="4897437"/>
          </a:xfrm>
          <a:prstGeom prst="rect">
            <a:avLst/>
          </a:prstGeom>
          <a:noFill/>
          <a:ln>
            <a:noFill/>
          </a:ln>
        </p:spPr>
        <p:txBody>
          <a:bodyPr/>
          <a:lstStyle/>
          <a:p>
            <a:endParaRPr lang="en-CA"/>
          </a:p>
        </p:txBody>
      </p:sp>
      <p:sp>
        <p:nvSpPr>
          <p:cNvPr id="863" name="Google Shape;863;p156"/>
          <p:cNvSpPr>
            <a:spLocks noGrp="1"/>
          </p:cNvSpPr>
          <p:nvPr>
            <p:ph type="pic" idx="4"/>
          </p:nvPr>
        </p:nvSpPr>
        <p:spPr>
          <a:xfrm>
            <a:off x="9048509" y="1592263"/>
            <a:ext cx="2772016" cy="2383393"/>
          </a:xfrm>
          <a:prstGeom prst="rect">
            <a:avLst/>
          </a:prstGeom>
          <a:noFill/>
          <a:ln>
            <a:noFill/>
          </a:ln>
        </p:spPr>
        <p:txBody>
          <a:bodyPr/>
          <a:lstStyle/>
          <a:p>
            <a:endParaRPr lang="en-CA"/>
          </a:p>
        </p:txBody>
      </p:sp>
      <p:sp>
        <p:nvSpPr>
          <p:cNvPr id="864" name="Google Shape;864;p156"/>
          <p:cNvSpPr>
            <a:spLocks noGrp="1"/>
          </p:cNvSpPr>
          <p:nvPr>
            <p:ph type="pic" idx="5"/>
          </p:nvPr>
        </p:nvSpPr>
        <p:spPr>
          <a:xfrm>
            <a:off x="9048509" y="4106306"/>
            <a:ext cx="2772016" cy="2383393"/>
          </a:xfrm>
          <a:prstGeom prst="rect">
            <a:avLst/>
          </a:prstGeom>
          <a:noFill/>
          <a:ln>
            <a:noFill/>
          </a:ln>
        </p:spPr>
        <p:txBody>
          <a:bodyPr/>
          <a:lstStyle/>
          <a:p>
            <a:endParaRPr lang="en-CA"/>
          </a:p>
        </p:txBody>
      </p:sp>
      <p:sp>
        <p:nvSpPr>
          <p:cNvPr id="865" name="Google Shape;865;p156"/>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6" name="Google Shape;866;p156"/>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7" name="Google Shape;867;p156"/>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matchingName="Title, 4-Picture Grid (Landscape)">
  <p:cSld name="Title, 4-Picture Grid (Landscape)">
    <p:bg>
      <p:bgPr>
        <a:solidFill>
          <a:srgbClr val="FDFAEE"/>
        </a:solidFill>
        <a:effectLst/>
      </p:bgPr>
    </p:bg>
    <p:spTree>
      <p:nvGrpSpPr>
        <p:cNvPr id="1" name="Shape 868"/>
        <p:cNvGrpSpPr/>
        <p:nvPr/>
      </p:nvGrpSpPr>
      <p:grpSpPr>
        <a:xfrm>
          <a:off x="0" y="0"/>
          <a:ext cx="0" cy="0"/>
          <a:chOff x="0" y="0"/>
          <a:chExt cx="0" cy="0"/>
        </a:xfrm>
      </p:grpSpPr>
      <p:sp>
        <p:nvSpPr>
          <p:cNvPr id="869" name="Google Shape;869;p157"/>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0" name="Google Shape;870;p157"/>
          <p:cNvSpPr>
            <a:spLocks noGrp="1"/>
          </p:cNvSpPr>
          <p:nvPr>
            <p:ph type="pic" idx="2"/>
          </p:nvPr>
        </p:nvSpPr>
        <p:spPr>
          <a:xfrm>
            <a:off x="381001" y="1592263"/>
            <a:ext cx="5636551" cy="2383394"/>
          </a:xfrm>
          <a:prstGeom prst="rect">
            <a:avLst/>
          </a:prstGeom>
          <a:noFill/>
          <a:ln>
            <a:noFill/>
          </a:ln>
        </p:spPr>
        <p:txBody>
          <a:bodyPr/>
          <a:lstStyle/>
          <a:p>
            <a:endParaRPr lang="en-CA"/>
          </a:p>
        </p:txBody>
      </p:sp>
      <p:sp>
        <p:nvSpPr>
          <p:cNvPr id="871" name="Google Shape;871;p157"/>
          <p:cNvSpPr>
            <a:spLocks noGrp="1"/>
          </p:cNvSpPr>
          <p:nvPr>
            <p:ph type="pic" idx="3"/>
          </p:nvPr>
        </p:nvSpPr>
        <p:spPr>
          <a:xfrm>
            <a:off x="381001" y="4106306"/>
            <a:ext cx="2745867" cy="2383393"/>
          </a:xfrm>
          <a:prstGeom prst="rect">
            <a:avLst/>
          </a:prstGeom>
          <a:noFill/>
          <a:ln>
            <a:noFill/>
          </a:ln>
        </p:spPr>
        <p:txBody>
          <a:bodyPr/>
          <a:lstStyle/>
          <a:p>
            <a:endParaRPr lang="en-CA"/>
          </a:p>
        </p:txBody>
      </p:sp>
      <p:sp>
        <p:nvSpPr>
          <p:cNvPr id="872" name="Google Shape;872;p157"/>
          <p:cNvSpPr>
            <a:spLocks noGrp="1"/>
          </p:cNvSpPr>
          <p:nvPr>
            <p:ph type="pic" idx="4"/>
          </p:nvPr>
        </p:nvSpPr>
        <p:spPr>
          <a:xfrm>
            <a:off x="3257519" y="4106307"/>
            <a:ext cx="2760033" cy="2383394"/>
          </a:xfrm>
          <a:prstGeom prst="rect">
            <a:avLst/>
          </a:prstGeom>
          <a:noFill/>
          <a:ln>
            <a:noFill/>
          </a:ln>
        </p:spPr>
        <p:txBody>
          <a:bodyPr/>
          <a:lstStyle/>
          <a:p>
            <a:endParaRPr lang="en-CA"/>
          </a:p>
        </p:txBody>
      </p:sp>
      <p:sp>
        <p:nvSpPr>
          <p:cNvPr id="873" name="Google Shape;873;p157"/>
          <p:cNvSpPr>
            <a:spLocks noGrp="1"/>
          </p:cNvSpPr>
          <p:nvPr>
            <p:ph type="pic" idx="5"/>
          </p:nvPr>
        </p:nvSpPr>
        <p:spPr>
          <a:xfrm>
            <a:off x="6153351" y="1592263"/>
            <a:ext cx="5667174" cy="4897437"/>
          </a:xfrm>
          <a:prstGeom prst="rect">
            <a:avLst/>
          </a:prstGeom>
          <a:noFill/>
          <a:ln>
            <a:noFill/>
          </a:ln>
        </p:spPr>
        <p:txBody>
          <a:bodyPr/>
          <a:lstStyle/>
          <a:p>
            <a:endParaRPr lang="en-CA"/>
          </a:p>
        </p:txBody>
      </p:sp>
      <p:sp>
        <p:nvSpPr>
          <p:cNvPr id="874" name="Google Shape;874;p157"/>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5" name="Google Shape;875;p157"/>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6" name="Google Shape;876;p157"/>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matchingName="3-Picture Grid">
  <p:cSld name="3-Picture Grid">
    <p:bg>
      <p:bgPr>
        <a:solidFill>
          <a:srgbClr val="FDFAEE"/>
        </a:solidFill>
        <a:effectLst/>
      </p:bgPr>
    </p:bg>
    <p:spTree>
      <p:nvGrpSpPr>
        <p:cNvPr id="1" name="Shape 877"/>
        <p:cNvGrpSpPr/>
        <p:nvPr/>
      </p:nvGrpSpPr>
      <p:grpSpPr>
        <a:xfrm>
          <a:off x="0" y="0"/>
          <a:ext cx="0" cy="0"/>
          <a:chOff x="0" y="0"/>
          <a:chExt cx="0" cy="0"/>
        </a:xfrm>
      </p:grpSpPr>
      <p:sp>
        <p:nvSpPr>
          <p:cNvPr id="878" name="Google Shape;878;p158"/>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9" name="Google Shape;879;p158"/>
          <p:cNvSpPr>
            <a:spLocks noGrp="1"/>
          </p:cNvSpPr>
          <p:nvPr>
            <p:ph type="pic" idx="2"/>
          </p:nvPr>
        </p:nvSpPr>
        <p:spPr>
          <a:xfrm>
            <a:off x="380999" y="360000"/>
            <a:ext cx="6975475" cy="6138000"/>
          </a:xfrm>
          <a:prstGeom prst="rect">
            <a:avLst/>
          </a:prstGeom>
          <a:noFill/>
          <a:ln>
            <a:noFill/>
          </a:ln>
        </p:spPr>
        <p:txBody>
          <a:bodyPr/>
          <a:lstStyle/>
          <a:p>
            <a:endParaRPr lang="en-CA"/>
          </a:p>
        </p:txBody>
      </p:sp>
      <p:sp>
        <p:nvSpPr>
          <p:cNvPr id="880" name="Google Shape;880;p158"/>
          <p:cNvSpPr>
            <a:spLocks noGrp="1"/>
          </p:cNvSpPr>
          <p:nvPr>
            <p:ph type="pic" idx="3"/>
          </p:nvPr>
        </p:nvSpPr>
        <p:spPr>
          <a:xfrm>
            <a:off x="7493961" y="360000"/>
            <a:ext cx="4326564" cy="3004201"/>
          </a:xfrm>
          <a:prstGeom prst="rect">
            <a:avLst/>
          </a:prstGeom>
          <a:noFill/>
          <a:ln>
            <a:noFill/>
          </a:ln>
        </p:spPr>
        <p:txBody>
          <a:bodyPr/>
          <a:lstStyle/>
          <a:p>
            <a:endParaRPr lang="en-CA"/>
          </a:p>
        </p:txBody>
      </p:sp>
      <p:sp>
        <p:nvSpPr>
          <p:cNvPr id="881" name="Google Shape;881;p158"/>
          <p:cNvSpPr>
            <a:spLocks noGrp="1"/>
          </p:cNvSpPr>
          <p:nvPr>
            <p:ph type="pic" idx="4"/>
          </p:nvPr>
        </p:nvSpPr>
        <p:spPr>
          <a:xfrm>
            <a:off x="7493961" y="3493799"/>
            <a:ext cx="4326564" cy="3004201"/>
          </a:xfrm>
          <a:prstGeom prst="rect">
            <a:avLst/>
          </a:prstGeom>
          <a:noFill/>
          <a:ln>
            <a:noFill/>
          </a:ln>
        </p:spPr>
        <p:txBody>
          <a:bodyPr/>
          <a:lstStyle/>
          <a:p>
            <a:endParaRPr lang="en-CA"/>
          </a:p>
        </p:txBody>
      </p:sp>
      <p:sp>
        <p:nvSpPr>
          <p:cNvPr id="882" name="Google Shape;882;p158"/>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3" name="Google Shape;883;p158"/>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4" name="Google Shape;884;p158"/>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matchingName="4-Picture Grid (Portrait)">
  <p:cSld name="4-Picture Grid (Portrait)">
    <p:bg>
      <p:bgPr>
        <a:solidFill>
          <a:srgbClr val="FDFAEE"/>
        </a:solidFill>
        <a:effectLst/>
      </p:bgPr>
    </p:bg>
    <p:spTree>
      <p:nvGrpSpPr>
        <p:cNvPr id="1" name="Shape 885"/>
        <p:cNvGrpSpPr/>
        <p:nvPr/>
      </p:nvGrpSpPr>
      <p:grpSpPr>
        <a:xfrm>
          <a:off x="0" y="0"/>
          <a:ext cx="0" cy="0"/>
          <a:chOff x="0" y="0"/>
          <a:chExt cx="0" cy="0"/>
        </a:xfrm>
      </p:grpSpPr>
      <p:sp>
        <p:nvSpPr>
          <p:cNvPr id="886" name="Google Shape;886;p159"/>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7" name="Google Shape;887;p159"/>
          <p:cNvSpPr>
            <a:spLocks noGrp="1"/>
          </p:cNvSpPr>
          <p:nvPr>
            <p:ph type="pic" idx="2"/>
          </p:nvPr>
        </p:nvSpPr>
        <p:spPr>
          <a:xfrm>
            <a:off x="383458" y="360000"/>
            <a:ext cx="4195916" cy="6129700"/>
          </a:xfrm>
          <a:prstGeom prst="rect">
            <a:avLst/>
          </a:prstGeom>
          <a:noFill/>
          <a:ln>
            <a:noFill/>
          </a:ln>
        </p:spPr>
        <p:txBody>
          <a:bodyPr/>
          <a:lstStyle/>
          <a:p>
            <a:endParaRPr lang="en-CA"/>
          </a:p>
        </p:txBody>
      </p:sp>
      <p:sp>
        <p:nvSpPr>
          <p:cNvPr id="888" name="Google Shape;888;p159"/>
          <p:cNvSpPr>
            <a:spLocks noGrp="1"/>
          </p:cNvSpPr>
          <p:nvPr>
            <p:ph type="pic" idx="3"/>
          </p:nvPr>
        </p:nvSpPr>
        <p:spPr>
          <a:xfrm>
            <a:off x="4717229" y="360000"/>
            <a:ext cx="4212919" cy="3000050"/>
          </a:xfrm>
          <a:prstGeom prst="rect">
            <a:avLst/>
          </a:prstGeom>
          <a:noFill/>
          <a:ln>
            <a:noFill/>
          </a:ln>
        </p:spPr>
        <p:txBody>
          <a:bodyPr/>
          <a:lstStyle/>
          <a:p>
            <a:endParaRPr lang="en-CA"/>
          </a:p>
        </p:txBody>
      </p:sp>
      <p:sp>
        <p:nvSpPr>
          <p:cNvPr id="889" name="Google Shape;889;p159"/>
          <p:cNvSpPr>
            <a:spLocks noGrp="1"/>
          </p:cNvSpPr>
          <p:nvPr>
            <p:ph type="pic" idx="4"/>
          </p:nvPr>
        </p:nvSpPr>
        <p:spPr>
          <a:xfrm>
            <a:off x="9068003" y="360000"/>
            <a:ext cx="2740539" cy="3000050"/>
          </a:xfrm>
          <a:prstGeom prst="rect">
            <a:avLst/>
          </a:prstGeom>
          <a:noFill/>
          <a:ln>
            <a:noFill/>
          </a:ln>
        </p:spPr>
        <p:txBody>
          <a:bodyPr/>
          <a:lstStyle/>
          <a:p>
            <a:endParaRPr lang="en-CA"/>
          </a:p>
        </p:txBody>
      </p:sp>
      <p:sp>
        <p:nvSpPr>
          <p:cNvPr id="890" name="Google Shape;890;p159"/>
          <p:cNvSpPr>
            <a:spLocks noGrp="1"/>
          </p:cNvSpPr>
          <p:nvPr>
            <p:ph type="pic" idx="5"/>
          </p:nvPr>
        </p:nvSpPr>
        <p:spPr>
          <a:xfrm>
            <a:off x="4717229" y="3489650"/>
            <a:ext cx="7103296" cy="3000050"/>
          </a:xfrm>
          <a:prstGeom prst="rect">
            <a:avLst/>
          </a:prstGeom>
          <a:noFill/>
          <a:ln>
            <a:noFill/>
          </a:ln>
        </p:spPr>
        <p:txBody>
          <a:bodyPr/>
          <a:lstStyle/>
          <a:p>
            <a:endParaRPr lang="en-CA"/>
          </a:p>
        </p:txBody>
      </p:sp>
      <p:sp>
        <p:nvSpPr>
          <p:cNvPr id="891" name="Google Shape;891;p159"/>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2" name="Google Shape;892;p159"/>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3" name="Google Shape;893;p159"/>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matchingName="4-Picture Grid (Landscape)">
  <p:cSld name="4-Picture Grid (Landscape)">
    <p:bg>
      <p:bgPr>
        <a:solidFill>
          <a:srgbClr val="FDFAEE"/>
        </a:solidFill>
        <a:effectLst/>
      </p:bgPr>
    </p:bg>
    <p:spTree>
      <p:nvGrpSpPr>
        <p:cNvPr id="1" name="Shape 894"/>
        <p:cNvGrpSpPr/>
        <p:nvPr/>
      </p:nvGrpSpPr>
      <p:grpSpPr>
        <a:xfrm>
          <a:off x="0" y="0"/>
          <a:ext cx="0" cy="0"/>
          <a:chOff x="0" y="0"/>
          <a:chExt cx="0" cy="0"/>
        </a:xfrm>
      </p:grpSpPr>
      <p:sp>
        <p:nvSpPr>
          <p:cNvPr id="895" name="Google Shape;895;p160"/>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6" name="Google Shape;896;p160"/>
          <p:cNvSpPr>
            <a:spLocks noGrp="1"/>
          </p:cNvSpPr>
          <p:nvPr>
            <p:ph type="pic" idx="2"/>
          </p:nvPr>
        </p:nvSpPr>
        <p:spPr>
          <a:xfrm>
            <a:off x="381000" y="360000"/>
            <a:ext cx="5636552" cy="3706670"/>
          </a:xfrm>
          <a:prstGeom prst="rect">
            <a:avLst/>
          </a:prstGeom>
          <a:noFill/>
          <a:ln>
            <a:noFill/>
          </a:ln>
        </p:spPr>
        <p:txBody>
          <a:bodyPr/>
          <a:lstStyle/>
          <a:p>
            <a:endParaRPr lang="en-CA"/>
          </a:p>
        </p:txBody>
      </p:sp>
      <p:sp>
        <p:nvSpPr>
          <p:cNvPr id="897" name="Google Shape;897;p160"/>
          <p:cNvSpPr>
            <a:spLocks noGrp="1"/>
          </p:cNvSpPr>
          <p:nvPr>
            <p:ph type="pic" idx="3"/>
          </p:nvPr>
        </p:nvSpPr>
        <p:spPr>
          <a:xfrm>
            <a:off x="381000" y="4196268"/>
            <a:ext cx="2745868" cy="2293431"/>
          </a:xfrm>
          <a:prstGeom prst="rect">
            <a:avLst/>
          </a:prstGeom>
          <a:noFill/>
          <a:ln>
            <a:noFill/>
          </a:ln>
        </p:spPr>
        <p:txBody>
          <a:bodyPr/>
          <a:lstStyle/>
          <a:p>
            <a:endParaRPr lang="en-CA"/>
          </a:p>
        </p:txBody>
      </p:sp>
      <p:sp>
        <p:nvSpPr>
          <p:cNvPr id="898" name="Google Shape;898;p160"/>
          <p:cNvSpPr>
            <a:spLocks noGrp="1"/>
          </p:cNvSpPr>
          <p:nvPr>
            <p:ph type="pic" idx="4"/>
          </p:nvPr>
        </p:nvSpPr>
        <p:spPr>
          <a:xfrm>
            <a:off x="3257519" y="4196269"/>
            <a:ext cx="2760033" cy="2293431"/>
          </a:xfrm>
          <a:prstGeom prst="rect">
            <a:avLst/>
          </a:prstGeom>
          <a:noFill/>
          <a:ln>
            <a:noFill/>
          </a:ln>
        </p:spPr>
        <p:txBody>
          <a:bodyPr/>
          <a:lstStyle/>
          <a:p>
            <a:endParaRPr lang="en-CA"/>
          </a:p>
        </p:txBody>
      </p:sp>
      <p:sp>
        <p:nvSpPr>
          <p:cNvPr id="899" name="Google Shape;899;p160"/>
          <p:cNvSpPr>
            <a:spLocks noGrp="1"/>
          </p:cNvSpPr>
          <p:nvPr>
            <p:ph type="pic" idx="5"/>
          </p:nvPr>
        </p:nvSpPr>
        <p:spPr>
          <a:xfrm>
            <a:off x="6153351" y="360001"/>
            <a:ext cx="5667174" cy="6129700"/>
          </a:xfrm>
          <a:prstGeom prst="rect">
            <a:avLst/>
          </a:prstGeom>
          <a:noFill/>
          <a:ln>
            <a:noFill/>
          </a:ln>
        </p:spPr>
        <p:txBody>
          <a:bodyPr/>
          <a:lstStyle/>
          <a:p>
            <a:endParaRPr lang="en-CA"/>
          </a:p>
        </p:txBody>
      </p:sp>
      <p:sp>
        <p:nvSpPr>
          <p:cNvPr id="900" name="Google Shape;900;p160"/>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1" name="Google Shape;901;p160"/>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2" name="Google Shape;902;p160"/>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matchingName="Video">
  <p:cSld name="Video">
    <p:bg>
      <p:bgPr>
        <a:solidFill>
          <a:srgbClr val="FDFAEE"/>
        </a:solidFill>
        <a:effectLst/>
      </p:bgPr>
    </p:bg>
    <p:spTree>
      <p:nvGrpSpPr>
        <p:cNvPr id="1" name="Shape 903"/>
        <p:cNvGrpSpPr/>
        <p:nvPr/>
      </p:nvGrpSpPr>
      <p:grpSpPr>
        <a:xfrm>
          <a:off x="0" y="0"/>
          <a:ext cx="0" cy="0"/>
          <a:chOff x="0" y="0"/>
          <a:chExt cx="0" cy="0"/>
        </a:xfrm>
      </p:grpSpPr>
      <p:sp>
        <p:nvSpPr>
          <p:cNvPr id="904" name="Google Shape;904;p161"/>
          <p:cNvSpPr>
            <a:spLocks noGrp="1"/>
          </p:cNvSpPr>
          <p:nvPr>
            <p:ph type="media" idx="2"/>
          </p:nvPr>
        </p:nvSpPr>
        <p:spPr>
          <a:xfrm>
            <a:off x="0" y="0"/>
            <a:ext cx="12192000" cy="6858000"/>
          </a:xfrm>
          <a:prstGeom prst="rect">
            <a:avLst/>
          </a:prstGeom>
          <a:noFill/>
          <a:ln>
            <a:noFill/>
          </a:ln>
        </p:spPr>
        <p:txBody>
          <a:bodyPr spcFirstLastPara="1" wrap="square" lIns="91425" tIns="45700" rIns="91425" bIns="45700" anchor="t" anchorCtr="0">
            <a:normAutofit/>
          </a:bodyPr>
          <a:lstStyle>
            <a:lvl1pPr marR="0" lvl="0" algn="l" rtl="0">
              <a:lnSpc>
                <a:spcPct val="110000"/>
              </a:lnSpc>
              <a:spcBef>
                <a:spcPts val="16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R="0" lvl="1" algn="l" rtl="0">
              <a:lnSpc>
                <a:spcPct val="110000"/>
              </a:lnSpc>
              <a:spcBef>
                <a:spcPts val="800"/>
              </a:spcBef>
              <a:spcAft>
                <a:spcPts val="0"/>
              </a:spcAft>
              <a:buClr>
                <a:schemeClr val="dk1"/>
              </a:buClr>
              <a:buSzPts val="1190"/>
              <a:buFont typeface="NTR"/>
              <a:buChar char="⚬"/>
              <a:defRPr sz="1400" b="0" i="0" u="none" strike="noStrike" cap="none">
                <a:solidFill>
                  <a:schemeClr val="dk1"/>
                </a:solidFill>
                <a:latin typeface="Arial"/>
                <a:ea typeface="Arial"/>
                <a:cs typeface="Arial"/>
                <a:sym typeface="Arial"/>
              </a:defRPr>
            </a:lvl2pPr>
            <a:lvl3pPr marR="0" lvl="2"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3pPr>
            <a:lvl4pPr marR="0" lvl="3"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4pPr>
            <a:lvl5pPr marR="0" lvl="4"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9pPr>
          </a:lstStyle>
          <a:p>
            <a:endParaRPr/>
          </a:p>
        </p:txBody>
      </p:sp>
      <p:sp>
        <p:nvSpPr>
          <p:cNvPr id="905" name="Google Shape;905;p161"/>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6" name="Google Shape;906;p161"/>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7" name="Google Shape;907;p161"/>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8" name="Google Shape;908;p16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909"/>
        <p:cNvGrpSpPr/>
        <p:nvPr/>
      </p:nvGrpSpPr>
      <p:grpSpPr>
        <a:xfrm>
          <a:off x="0" y="0"/>
          <a:ext cx="0" cy="0"/>
          <a:chOff x="0" y="0"/>
          <a:chExt cx="0" cy="0"/>
        </a:xfrm>
      </p:grpSpPr>
      <p:sp>
        <p:nvSpPr>
          <p:cNvPr id="910" name="Google Shape;910;p162"/>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1" name="Google Shape;911;p162"/>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2" name="Google Shape;912;p162"/>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3" name="Google Shape;913;p16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Blank - Defy Gravity">
  <p:cSld name="Blank - Defy Gravity">
    <p:spTree>
      <p:nvGrpSpPr>
        <p:cNvPr id="1" name="Shape 914"/>
        <p:cNvGrpSpPr/>
        <p:nvPr/>
      </p:nvGrpSpPr>
      <p:grpSpPr>
        <a:xfrm>
          <a:off x="0" y="0"/>
          <a:ext cx="0" cy="0"/>
          <a:chOff x="0" y="0"/>
          <a:chExt cx="0" cy="0"/>
        </a:xfrm>
      </p:grpSpPr>
      <p:sp>
        <p:nvSpPr>
          <p:cNvPr id="915" name="Google Shape;915;p163"/>
          <p:cNvSpPr txBox="1">
            <a:spLocks noGrp="1"/>
          </p:cNvSpPr>
          <p:nvPr>
            <p:ph type="title"/>
          </p:nvPr>
        </p:nvSpPr>
        <p:spPr>
          <a:xfrm>
            <a:off x="0" y="-527539"/>
            <a:ext cx="12192000" cy="51347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800"/>
              <a:buFont typeface="Arial"/>
              <a:buNone/>
              <a:defRPr sz="18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916" name="Google Shape;916;p163"/>
          <p:cNvPicPr preferRelativeResize="0"/>
          <p:nvPr/>
        </p:nvPicPr>
        <p:blipFill rotWithShape="1">
          <a:blip r:embed="rId2">
            <a:alphaModFix/>
          </a:blip>
          <a:srcRect/>
          <a:stretch/>
        </p:blipFill>
        <p:spPr>
          <a:xfrm>
            <a:off x="10780265" y="5944561"/>
            <a:ext cx="980558" cy="520650"/>
          </a:xfrm>
          <a:prstGeom prst="rect">
            <a:avLst/>
          </a:prstGeom>
          <a:noFill/>
          <a:ln>
            <a:noFill/>
          </a:ln>
        </p:spPr>
      </p:pic>
      <p:sp>
        <p:nvSpPr>
          <p:cNvPr id="917" name="Google Shape;917;p163"/>
          <p:cNvSpPr txBox="1">
            <a:spLocks noGrp="1"/>
          </p:cNvSpPr>
          <p:nvPr>
            <p:ph type="dt" idx="10"/>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8" name="Google Shape;918;p163"/>
          <p:cNvSpPr txBox="1">
            <a:spLocks noGrp="1"/>
          </p:cNvSpPr>
          <p:nvPr>
            <p:ph type="ftr" idx="11"/>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sz="1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9" name="Google Shape;919;p163"/>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
              <a:buFont typeface="Arial"/>
              <a:buNone/>
              <a:defRPr sz="1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image" Target="../media/image1.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61.xml"/><Relationship Id="rId18" Type="http://schemas.openxmlformats.org/officeDocument/2006/relationships/slideLayout" Target="../slideLayouts/slideLayout66.xml"/><Relationship Id="rId26" Type="http://schemas.openxmlformats.org/officeDocument/2006/relationships/slideLayout" Target="../slideLayouts/slideLayout74.xml"/><Relationship Id="rId39" Type="http://schemas.openxmlformats.org/officeDocument/2006/relationships/slideLayout" Target="../slideLayouts/slideLayout87.xml"/><Relationship Id="rId21" Type="http://schemas.openxmlformats.org/officeDocument/2006/relationships/slideLayout" Target="../slideLayouts/slideLayout69.xml"/><Relationship Id="rId34" Type="http://schemas.openxmlformats.org/officeDocument/2006/relationships/slideLayout" Target="../slideLayouts/slideLayout82.xml"/><Relationship Id="rId42" Type="http://schemas.openxmlformats.org/officeDocument/2006/relationships/slideLayout" Target="../slideLayouts/slideLayout90.xml"/><Relationship Id="rId47" Type="http://schemas.openxmlformats.org/officeDocument/2006/relationships/slideLayout" Target="../slideLayouts/slideLayout95.xml"/><Relationship Id="rId50" Type="http://schemas.openxmlformats.org/officeDocument/2006/relationships/slideLayout" Target="../slideLayouts/slideLayout98.xml"/><Relationship Id="rId7" Type="http://schemas.openxmlformats.org/officeDocument/2006/relationships/slideLayout" Target="../slideLayouts/slideLayout55.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29" Type="http://schemas.openxmlformats.org/officeDocument/2006/relationships/slideLayout" Target="../slideLayouts/slideLayout77.xml"/><Relationship Id="rId11" Type="http://schemas.openxmlformats.org/officeDocument/2006/relationships/slideLayout" Target="../slideLayouts/slideLayout59.xml"/><Relationship Id="rId24" Type="http://schemas.openxmlformats.org/officeDocument/2006/relationships/slideLayout" Target="../slideLayouts/slideLayout72.xml"/><Relationship Id="rId32" Type="http://schemas.openxmlformats.org/officeDocument/2006/relationships/slideLayout" Target="../slideLayouts/slideLayout80.xml"/><Relationship Id="rId37" Type="http://schemas.openxmlformats.org/officeDocument/2006/relationships/slideLayout" Target="../slideLayouts/slideLayout85.xml"/><Relationship Id="rId40" Type="http://schemas.openxmlformats.org/officeDocument/2006/relationships/slideLayout" Target="../slideLayouts/slideLayout88.xml"/><Relationship Id="rId45" Type="http://schemas.openxmlformats.org/officeDocument/2006/relationships/slideLayout" Target="../slideLayouts/slideLayout93.xml"/><Relationship Id="rId53" Type="http://schemas.openxmlformats.org/officeDocument/2006/relationships/image" Target="../media/image1.png"/><Relationship Id="rId5" Type="http://schemas.openxmlformats.org/officeDocument/2006/relationships/slideLayout" Target="../slideLayouts/slideLayout53.xml"/><Relationship Id="rId10" Type="http://schemas.openxmlformats.org/officeDocument/2006/relationships/slideLayout" Target="../slideLayouts/slideLayout58.xml"/><Relationship Id="rId19" Type="http://schemas.openxmlformats.org/officeDocument/2006/relationships/slideLayout" Target="../slideLayouts/slideLayout67.xml"/><Relationship Id="rId31" Type="http://schemas.openxmlformats.org/officeDocument/2006/relationships/slideLayout" Target="../slideLayouts/slideLayout79.xml"/><Relationship Id="rId44" Type="http://schemas.openxmlformats.org/officeDocument/2006/relationships/slideLayout" Target="../slideLayouts/slideLayout92.xml"/><Relationship Id="rId52" Type="http://schemas.openxmlformats.org/officeDocument/2006/relationships/theme" Target="../theme/theme2.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 Id="rId22" Type="http://schemas.openxmlformats.org/officeDocument/2006/relationships/slideLayout" Target="../slideLayouts/slideLayout70.xml"/><Relationship Id="rId27" Type="http://schemas.openxmlformats.org/officeDocument/2006/relationships/slideLayout" Target="../slideLayouts/slideLayout75.xml"/><Relationship Id="rId30" Type="http://schemas.openxmlformats.org/officeDocument/2006/relationships/slideLayout" Target="../slideLayouts/slideLayout78.xml"/><Relationship Id="rId35" Type="http://schemas.openxmlformats.org/officeDocument/2006/relationships/slideLayout" Target="../slideLayouts/slideLayout83.xml"/><Relationship Id="rId43" Type="http://schemas.openxmlformats.org/officeDocument/2006/relationships/slideLayout" Target="../slideLayouts/slideLayout91.xml"/><Relationship Id="rId48" Type="http://schemas.openxmlformats.org/officeDocument/2006/relationships/slideLayout" Target="../slideLayouts/slideLayout96.xml"/><Relationship Id="rId8" Type="http://schemas.openxmlformats.org/officeDocument/2006/relationships/slideLayout" Target="../slideLayouts/slideLayout56.xml"/><Relationship Id="rId51" Type="http://schemas.openxmlformats.org/officeDocument/2006/relationships/slideLayout" Target="../slideLayouts/slideLayout99.xml"/><Relationship Id="rId3" Type="http://schemas.openxmlformats.org/officeDocument/2006/relationships/slideLayout" Target="../slideLayouts/slideLayout51.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5" Type="http://schemas.openxmlformats.org/officeDocument/2006/relationships/slideLayout" Target="../slideLayouts/slideLayout73.xml"/><Relationship Id="rId33" Type="http://schemas.openxmlformats.org/officeDocument/2006/relationships/slideLayout" Target="../slideLayouts/slideLayout81.xml"/><Relationship Id="rId38" Type="http://schemas.openxmlformats.org/officeDocument/2006/relationships/slideLayout" Target="../slideLayouts/slideLayout86.xml"/><Relationship Id="rId46" Type="http://schemas.openxmlformats.org/officeDocument/2006/relationships/slideLayout" Target="../slideLayouts/slideLayout94.xml"/><Relationship Id="rId20" Type="http://schemas.openxmlformats.org/officeDocument/2006/relationships/slideLayout" Target="../slideLayouts/slideLayout68.xml"/><Relationship Id="rId41" Type="http://schemas.openxmlformats.org/officeDocument/2006/relationships/slideLayout" Target="../slideLayouts/slideLayout89.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5" Type="http://schemas.openxmlformats.org/officeDocument/2006/relationships/slideLayout" Target="../slideLayouts/slideLayout63.xml"/><Relationship Id="rId23" Type="http://schemas.openxmlformats.org/officeDocument/2006/relationships/slideLayout" Target="../slideLayouts/slideLayout71.xml"/><Relationship Id="rId28" Type="http://schemas.openxmlformats.org/officeDocument/2006/relationships/slideLayout" Target="../slideLayouts/slideLayout76.xml"/><Relationship Id="rId36" Type="http://schemas.openxmlformats.org/officeDocument/2006/relationships/slideLayout" Target="../slideLayouts/slideLayout84.xml"/><Relationship Id="rId49" Type="http://schemas.openxmlformats.org/officeDocument/2006/relationships/slideLayout" Target="../slideLayouts/slideLayout97.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112.xml"/><Relationship Id="rId18" Type="http://schemas.openxmlformats.org/officeDocument/2006/relationships/slideLayout" Target="../slideLayouts/slideLayout117.xml"/><Relationship Id="rId26" Type="http://schemas.openxmlformats.org/officeDocument/2006/relationships/slideLayout" Target="../slideLayouts/slideLayout125.xml"/><Relationship Id="rId39" Type="http://schemas.openxmlformats.org/officeDocument/2006/relationships/slideLayout" Target="../slideLayouts/slideLayout138.xml"/><Relationship Id="rId21" Type="http://schemas.openxmlformats.org/officeDocument/2006/relationships/slideLayout" Target="../slideLayouts/slideLayout120.xml"/><Relationship Id="rId34" Type="http://schemas.openxmlformats.org/officeDocument/2006/relationships/slideLayout" Target="../slideLayouts/slideLayout133.xml"/><Relationship Id="rId42" Type="http://schemas.openxmlformats.org/officeDocument/2006/relationships/slideLayout" Target="../slideLayouts/slideLayout141.xml"/><Relationship Id="rId47" Type="http://schemas.openxmlformats.org/officeDocument/2006/relationships/slideLayout" Target="../slideLayouts/slideLayout146.xml"/><Relationship Id="rId50" Type="http://schemas.openxmlformats.org/officeDocument/2006/relationships/slideLayout" Target="../slideLayouts/slideLayout149.xml"/><Relationship Id="rId7" Type="http://schemas.openxmlformats.org/officeDocument/2006/relationships/slideLayout" Target="../slideLayouts/slideLayout106.xml"/><Relationship Id="rId2" Type="http://schemas.openxmlformats.org/officeDocument/2006/relationships/slideLayout" Target="../slideLayouts/slideLayout101.xml"/><Relationship Id="rId16" Type="http://schemas.openxmlformats.org/officeDocument/2006/relationships/slideLayout" Target="../slideLayouts/slideLayout115.xml"/><Relationship Id="rId29" Type="http://schemas.openxmlformats.org/officeDocument/2006/relationships/slideLayout" Target="../slideLayouts/slideLayout128.xml"/><Relationship Id="rId11" Type="http://schemas.openxmlformats.org/officeDocument/2006/relationships/slideLayout" Target="../slideLayouts/slideLayout110.xml"/><Relationship Id="rId24" Type="http://schemas.openxmlformats.org/officeDocument/2006/relationships/slideLayout" Target="../slideLayouts/slideLayout123.xml"/><Relationship Id="rId32" Type="http://schemas.openxmlformats.org/officeDocument/2006/relationships/slideLayout" Target="../slideLayouts/slideLayout131.xml"/><Relationship Id="rId37" Type="http://schemas.openxmlformats.org/officeDocument/2006/relationships/slideLayout" Target="../slideLayouts/slideLayout136.xml"/><Relationship Id="rId40" Type="http://schemas.openxmlformats.org/officeDocument/2006/relationships/slideLayout" Target="../slideLayouts/slideLayout139.xml"/><Relationship Id="rId45" Type="http://schemas.openxmlformats.org/officeDocument/2006/relationships/slideLayout" Target="../slideLayouts/slideLayout144.xml"/><Relationship Id="rId5" Type="http://schemas.openxmlformats.org/officeDocument/2006/relationships/slideLayout" Target="../slideLayouts/slideLayout104.xml"/><Relationship Id="rId15" Type="http://schemas.openxmlformats.org/officeDocument/2006/relationships/slideLayout" Target="../slideLayouts/slideLayout114.xml"/><Relationship Id="rId23" Type="http://schemas.openxmlformats.org/officeDocument/2006/relationships/slideLayout" Target="../slideLayouts/slideLayout122.xml"/><Relationship Id="rId28" Type="http://schemas.openxmlformats.org/officeDocument/2006/relationships/slideLayout" Target="../slideLayouts/slideLayout127.xml"/><Relationship Id="rId36" Type="http://schemas.openxmlformats.org/officeDocument/2006/relationships/slideLayout" Target="../slideLayouts/slideLayout135.xml"/><Relationship Id="rId49" Type="http://schemas.openxmlformats.org/officeDocument/2006/relationships/slideLayout" Target="../slideLayouts/slideLayout148.xml"/><Relationship Id="rId10" Type="http://schemas.openxmlformats.org/officeDocument/2006/relationships/slideLayout" Target="../slideLayouts/slideLayout109.xml"/><Relationship Id="rId19" Type="http://schemas.openxmlformats.org/officeDocument/2006/relationships/slideLayout" Target="../slideLayouts/slideLayout118.xml"/><Relationship Id="rId31" Type="http://schemas.openxmlformats.org/officeDocument/2006/relationships/slideLayout" Target="../slideLayouts/slideLayout130.xml"/><Relationship Id="rId44" Type="http://schemas.openxmlformats.org/officeDocument/2006/relationships/slideLayout" Target="../slideLayouts/slideLayout143.xml"/><Relationship Id="rId52" Type="http://schemas.openxmlformats.org/officeDocument/2006/relationships/image" Target="../media/image1.png"/><Relationship Id="rId4" Type="http://schemas.openxmlformats.org/officeDocument/2006/relationships/slideLayout" Target="../slideLayouts/slideLayout103.xml"/><Relationship Id="rId9" Type="http://schemas.openxmlformats.org/officeDocument/2006/relationships/slideLayout" Target="../slideLayouts/slideLayout108.xml"/><Relationship Id="rId14" Type="http://schemas.openxmlformats.org/officeDocument/2006/relationships/slideLayout" Target="../slideLayouts/slideLayout113.xml"/><Relationship Id="rId22" Type="http://schemas.openxmlformats.org/officeDocument/2006/relationships/slideLayout" Target="../slideLayouts/slideLayout121.xml"/><Relationship Id="rId27" Type="http://schemas.openxmlformats.org/officeDocument/2006/relationships/slideLayout" Target="../slideLayouts/slideLayout126.xml"/><Relationship Id="rId30" Type="http://schemas.openxmlformats.org/officeDocument/2006/relationships/slideLayout" Target="../slideLayouts/slideLayout129.xml"/><Relationship Id="rId35" Type="http://schemas.openxmlformats.org/officeDocument/2006/relationships/slideLayout" Target="../slideLayouts/slideLayout134.xml"/><Relationship Id="rId43" Type="http://schemas.openxmlformats.org/officeDocument/2006/relationships/slideLayout" Target="../slideLayouts/slideLayout142.xml"/><Relationship Id="rId48" Type="http://schemas.openxmlformats.org/officeDocument/2006/relationships/slideLayout" Target="../slideLayouts/slideLayout147.xml"/><Relationship Id="rId8" Type="http://schemas.openxmlformats.org/officeDocument/2006/relationships/slideLayout" Target="../slideLayouts/slideLayout107.xml"/><Relationship Id="rId51" Type="http://schemas.openxmlformats.org/officeDocument/2006/relationships/theme" Target="../theme/theme3.xml"/><Relationship Id="rId3" Type="http://schemas.openxmlformats.org/officeDocument/2006/relationships/slideLayout" Target="../slideLayouts/slideLayout102.xml"/><Relationship Id="rId12" Type="http://schemas.openxmlformats.org/officeDocument/2006/relationships/slideLayout" Target="../slideLayouts/slideLayout111.xml"/><Relationship Id="rId17" Type="http://schemas.openxmlformats.org/officeDocument/2006/relationships/slideLayout" Target="../slideLayouts/slideLayout116.xml"/><Relationship Id="rId25" Type="http://schemas.openxmlformats.org/officeDocument/2006/relationships/slideLayout" Target="../slideLayouts/slideLayout124.xml"/><Relationship Id="rId33" Type="http://schemas.openxmlformats.org/officeDocument/2006/relationships/slideLayout" Target="../slideLayouts/slideLayout132.xml"/><Relationship Id="rId38" Type="http://schemas.openxmlformats.org/officeDocument/2006/relationships/slideLayout" Target="../slideLayouts/slideLayout137.xml"/><Relationship Id="rId46" Type="http://schemas.openxmlformats.org/officeDocument/2006/relationships/slideLayout" Target="../slideLayouts/slideLayout145.xml"/><Relationship Id="rId20" Type="http://schemas.openxmlformats.org/officeDocument/2006/relationships/slideLayout" Target="../slideLayouts/slideLayout119.xml"/><Relationship Id="rId41" Type="http://schemas.openxmlformats.org/officeDocument/2006/relationships/slideLayout" Target="../slideLayouts/slideLayout140.xml"/><Relationship Id="rId1" Type="http://schemas.openxmlformats.org/officeDocument/2006/relationships/slideLayout" Target="../slideLayouts/slideLayout100.xml"/><Relationship Id="rId6" Type="http://schemas.openxmlformats.org/officeDocument/2006/relationships/slideLayout" Target="../slideLayouts/slideLayout105.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62.xml"/><Relationship Id="rId18" Type="http://schemas.openxmlformats.org/officeDocument/2006/relationships/slideLayout" Target="../slideLayouts/slideLayout167.xml"/><Relationship Id="rId26" Type="http://schemas.openxmlformats.org/officeDocument/2006/relationships/slideLayout" Target="../slideLayouts/slideLayout175.xml"/><Relationship Id="rId39" Type="http://schemas.openxmlformats.org/officeDocument/2006/relationships/slideLayout" Target="../slideLayouts/slideLayout188.xml"/><Relationship Id="rId21" Type="http://schemas.openxmlformats.org/officeDocument/2006/relationships/slideLayout" Target="../slideLayouts/slideLayout170.xml"/><Relationship Id="rId34" Type="http://schemas.openxmlformats.org/officeDocument/2006/relationships/slideLayout" Target="../slideLayouts/slideLayout183.xml"/><Relationship Id="rId42" Type="http://schemas.openxmlformats.org/officeDocument/2006/relationships/slideLayout" Target="../slideLayouts/slideLayout191.xml"/><Relationship Id="rId47" Type="http://schemas.openxmlformats.org/officeDocument/2006/relationships/slideLayout" Target="../slideLayouts/slideLayout196.xml"/><Relationship Id="rId50" Type="http://schemas.openxmlformats.org/officeDocument/2006/relationships/slideLayout" Target="../slideLayouts/slideLayout199.xml"/><Relationship Id="rId7" Type="http://schemas.openxmlformats.org/officeDocument/2006/relationships/slideLayout" Target="../slideLayouts/slideLayout156.xml"/><Relationship Id="rId2" Type="http://schemas.openxmlformats.org/officeDocument/2006/relationships/slideLayout" Target="../slideLayouts/slideLayout151.xml"/><Relationship Id="rId16" Type="http://schemas.openxmlformats.org/officeDocument/2006/relationships/slideLayout" Target="../slideLayouts/slideLayout165.xml"/><Relationship Id="rId29" Type="http://schemas.openxmlformats.org/officeDocument/2006/relationships/slideLayout" Target="../slideLayouts/slideLayout178.xml"/><Relationship Id="rId11" Type="http://schemas.openxmlformats.org/officeDocument/2006/relationships/slideLayout" Target="../slideLayouts/slideLayout160.xml"/><Relationship Id="rId24" Type="http://schemas.openxmlformats.org/officeDocument/2006/relationships/slideLayout" Target="../slideLayouts/slideLayout173.xml"/><Relationship Id="rId32" Type="http://schemas.openxmlformats.org/officeDocument/2006/relationships/slideLayout" Target="../slideLayouts/slideLayout181.xml"/><Relationship Id="rId37" Type="http://schemas.openxmlformats.org/officeDocument/2006/relationships/slideLayout" Target="../slideLayouts/slideLayout186.xml"/><Relationship Id="rId40" Type="http://schemas.openxmlformats.org/officeDocument/2006/relationships/slideLayout" Target="../slideLayouts/slideLayout189.xml"/><Relationship Id="rId45" Type="http://schemas.openxmlformats.org/officeDocument/2006/relationships/slideLayout" Target="../slideLayouts/slideLayout194.xml"/><Relationship Id="rId5" Type="http://schemas.openxmlformats.org/officeDocument/2006/relationships/slideLayout" Target="../slideLayouts/slideLayout154.xml"/><Relationship Id="rId15" Type="http://schemas.openxmlformats.org/officeDocument/2006/relationships/slideLayout" Target="../slideLayouts/slideLayout164.xml"/><Relationship Id="rId23" Type="http://schemas.openxmlformats.org/officeDocument/2006/relationships/slideLayout" Target="../slideLayouts/slideLayout172.xml"/><Relationship Id="rId28" Type="http://schemas.openxmlformats.org/officeDocument/2006/relationships/slideLayout" Target="../slideLayouts/slideLayout177.xml"/><Relationship Id="rId36" Type="http://schemas.openxmlformats.org/officeDocument/2006/relationships/slideLayout" Target="../slideLayouts/slideLayout185.xml"/><Relationship Id="rId49" Type="http://schemas.openxmlformats.org/officeDocument/2006/relationships/slideLayout" Target="../slideLayouts/slideLayout198.xml"/><Relationship Id="rId10" Type="http://schemas.openxmlformats.org/officeDocument/2006/relationships/slideLayout" Target="../slideLayouts/slideLayout159.xml"/><Relationship Id="rId19" Type="http://schemas.openxmlformats.org/officeDocument/2006/relationships/slideLayout" Target="../slideLayouts/slideLayout168.xml"/><Relationship Id="rId31" Type="http://schemas.openxmlformats.org/officeDocument/2006/relationships/slideLayout" Target="../slideLayouts/slideLayout180.xml"/><Relationship Id="rId44" Type="http://schemas.openxmlformats.org/officeDocument/2006/relationships/slideLayout" Target="../slideLayouts/slideLayout193.xml"/><Relationship Id="rId52" Type="http://schemas.openxmlformats.org/officeDocument/2006/relationships/image" Target="../media/image1.png"/><Relationship Id="rId4" Type="http://schemas.openxmlformats.org/officeDocument/2006/relationships/slideLayout" Target="../slideLayouts/slideLayout153.xml"/><Relationship Id="rId9" Type="http://schemas.openxmlformats.org/officeDocument/2006/relationships/slideLayout" Target="../slideLayouts/slideLayout158.xml"/><Relationship Id="rId14" Type="http://schemas.openxmlformats.org/officeDocument/2006/relationships/slideLayout" Target="../slideLayouts/slideLayout163.xml"/><Relationship Id="rId22" Type="http://schemas.openxmlformats.org/officeDocument/2006/relationships/slideLayout" Target="../slideLayouts/slideLayout171.xml"/><Relationship Id="rId27" Type="http://schemas.openxmlformats.org/officeDocument/2006/relationships/slideLayout" Target="../slideLayouts/slideLayout176.xml"/><Relationship Id="rId30" Type="http://schemas.openxmlformats.org/officeDocument/2006/relationships/slideLayout" Target="../slideLayouts/slideLayout179.xml"/><Relationship Id="rId35" Type="http://schemas.openxmlformats.org/officeDocument/2006/relationships/slideLayout" Target="../slideLayouts/slideLayout184.xml"/><Relationship Id="rId43" Type="http://schemas.openxmlformats.org/officeDocument/2006/relationships/slideLayout" Target="../slideLayouts/slideLayout192.xml"/><Relationship Id="rId48" Type="http://schemas.openxmlformats.org/officeDocument/2006/relationships/slideLayout" Target="../slideLayouts/slideLayout197.xml"/><Relationship Id="rId8" Type="http://schemas.openxmlformats.org/officeDocument/2006/relationships/slideLayout" Target="../slideLayouts/slideLayout157.xml"/><Relationship Id="rId51" Type="http://schemas.openxmlformats.org/officeDocument/2006/relationships/theme" Target="../theme/theme4.xml"/><Relationship Id="rId3" Type="http://schemas.openxmlformats.org/officeDocument/2006/relationships/slideLayout" Target="../slideLayouts/slideLayout152.xml"/><Relationship Id="rId12" Type="http://schemas.openxmlformats.org/officeDocument/2006/relationships/slideLayout" Target="../slideLayouts/slideLayout161.xml"/><Relationship Id="rId17" Type="http://schemas.openxmlformats.org/officeDocument/2006/relationships/slideLayout" Target="../slideLayouts/slideLayout166.xml"/><Relationship Id="rId25" Type="http://schemas.openxmlformats.org/officeDocument/2006/relationships/slideLayout" Target="../slideLayouts/slideLayout174.xml"/><Relationship Id="rId33" Type="http://schemas.openxmlformats.org/officeDocument/2006/relationships/slideLayout" Target="../slideLayouts/slideLayout182.xml"/><Relationship Id="rId38" Type="http://schemas.openxmlformats.org/officeDocument/2006/relationships/slideLayout" Target="../slideLayouts/slideLayout187.xml"/><Relationship Id="rId46" Type="http://schemas.openxmlformats.org/officeDocument/2006/relationships/slideLayout" Target="../slideLayouts/slideLayout195.xml"/><Relationship Id="rId20" Type="http://schemas.openxmlformats.org/officeDocument/2006/relationships/slideLayout" Target="../slideLayouts/slideLayout169.xml"/><Relationship Id="rId41" Type="http://schemas.openxmlformats.org/officeDocument/2006/relationships/slideLayout" Target="../slideLayouts/slideLayout190.xml"/><Relationship Id="rId1" Type="http://schemas.openxmlformats.org/officeDocument/2006/relationships/slideLayout" Target="../slideLayouts/slideLayout150.xml"/><Relationship Id="rId6" Type="http://schemas.openxmlformats.org/officeDocument/2006/relationships/slideLayout" Target="../slideLayouts/slideLayout1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DFAEE"/>
        </a:solidFill>
        <a:effectLst/>
      </p:bgPr>
    </p:bg>
    <p:spTree>
      <p:nvGrpSpPr>
        <p:cNvPr id="1" name="Shape 9"/>
        <p:cNvGrpSpPr/>
        <p:nvPr/>
      </p:nvGrpSpPr>
      <p:grpSpPr>
        <a:xfrm>
          <a:off x="0" y="0"/>
          <a:ext cx="0" cy="0"/>
          <a:chOff x="0" y="0"/>
          <a:chExt cx="0" cy="0"/>
        </a:xfrm>
      </p:grpSpPr>
      <p:sp>
        <p:nvSpPr>
          <p:cNvPr id="10" name="Google Shape;10;p9"/>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dk2"/>
              </a:buClr>
              <a:buSzPts val="2600"/>
              <a:buFont typeface="Arial"/>
              <a:buNone/>
              <a:defRPr sz="2600" b="1"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9"/>
          <p:cNvSpPr txBox="1">
            <a:spLocks noGrp="1"/>
          </p:cNvSpPr>
          <p:nvPr>
            <p:ph type="body" idx="1"/>
          </p:nvPr>
        </p:nvSpPr>
        <p:spPr>
          <a:xfrm>
            <a:off x="381000" y="1592262"/>
            <a:ext cx="8570912" cy="417671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10000"/>
              </a:lnSpc>
              <a:spcBef>
                <a:spcPts val="16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L="914400" marR="0" lvl="1" indent="-304165" algn="l" rtl="0">
              <a:lnSpc>
                <a:spcPct val="110000"/>
              </a:lnSpc>
              <a:spcBef>
                <a:spcPts val="800"/>
              </a:spcBef>
              <a:spcAft>
                <a:spcPts val="0"/>
              </a:spcAft>
              <a:buClr>
                <a:schemeClr val="dk1"/>
              </a:buClr>
              <a:buSzPts val="1190"/>
              <a:buFont typeface="NTR"/>
              <a:buChar char="⚬"/>
              <a:defRPr sz="1400" b="0" i="0" u="none" strike="noStrike" cap="none">
                <a:solidFill>
                  <a:schemeClr val="dk1"/>
                </a:solidFill>
                <a:latin typeface="Arial"/>
                <a:ea typeface="Arial"/>
                <a:cs typeface="Arial"/>
                <a:sym typeface="Arial"/>
              </a:defRPr>
            </a:lvl2pPr>
            <a:lvl3pPr marL="1371600" marR="0" lvl="2"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3pPr>
            <a:lvl4pPr marL="1828800" marR="0" lvl="3"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4pPr>
            <a:lvl5pPr marL="2286000" marR="0" lvl="4"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5pPr>
            <a:lvl6pPr marL="2743200" marR="0" lvl="5"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6pPr>
            <a:lvl7pPr marL="3200400" marR="0" lvl="6"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7pPr>
            <a:lvl8pPr marL="3657600" marR="0" lvl="7"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8pPr>
            <a:lvl9pPr marL="4114800" marR="0" lvl="8"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9pPr>
          </a:lstStyle>
          <a:p>
            <a:endParaRPr/>
          </a:p>
        </p:txBody>
      </p:sp>
      <p:sp>
        <p:nvSpPr>
          <p:cNvPr id="12" name="Google Shape;12;p9"/>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9"/>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9"/>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5" name="Google Shape;15;p9"/>
          <p:cNvPicPr preferRelativeResize="0"/>
          <p:nvPr/>
        </p:nvPicPr>
        <p:blipFill rotWithShape="1">
          <a:blip r:embed="rId50">
            <a:alphaModFix/>
          </a:blip>
          <a:srcRect/>
          <a:stretch/>
        </p:blipFill>
        <p:spPr>
          <a:xfrm>
            <a:off x="457200" y="5933280"/>
            <a:ext cx="1587500" cy="5715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7" r:id="rId4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DFAEE"/>
        </a:solidFill>
        <a:effectLst/>
      </p:bgPr>
    </p:bg>
    <p:spTree>
      <p:nvGrpSpPr>
        <p:cNvPr id="1" name="Shape 458"/>
        <p:cNvGrpSpPr/>
        <p:nvPr/>
      </p:nvGrpSpPr>
      <p:grpSpPr>
        <a:xfrm>
          <a:off x="0" y="0"/>
          <a:ext cx="0" cy="0"/>
          <a:chOff x="0" y="0"/>
          <a:chExt cx="0" cy="0"/>
        </a:xfrm>
      </p:grpSpPr>
      <p:sp>
        <p:nvSpPr>
          <p:cNvPr id="459" name="Google Shape;459;p11"/>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dk2"/>
              </a:buClr>
              <a:buSzPts val="2600"/>
              <a:buFont typeface="Arial"/>
              <a:buNone/>
              <a:defRPr sz="2600" b="1"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60" name="Google Shape;460;p11"/>
          <p:cNvSpPr txBox="1">
            <a:spLocks noGrp="1"/>
          </p:cNvSpPr>
          <p:nvPr>
            <p:ph type="body" idx="1"/>
          </p:nvPr>
        </p:nvSpPr>
        <p:spPr>
          <a:xfrm>
            <a:off x="381000" y="1592262"/>
            <a:ext cx="8570912" cy="417671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10000"/>
              </a:lnSpc>
              <a:spcBef>
                <a:spcPts val="16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L="914400" marR="0" lvl="1" indent="-304165" algn="l" rtl="0">
              <a:lnSpc>
                <a:spcPct val="110000"/>
              </a:lnSpc>
              <a:spcBef>
                <a:spcPts val="800"/>
              </a:spcBef>
              <a:spcAft>
                <a:spcPts val="0"/>
              </a:spcAft>
              <a:buClr>
                <a:schemeClr val="dk1"/>
              </a:buClr>
              <a:buSzPts val="1190"/>
              <a:buFont typeface="NTR"/>
              <a:buChar char="⚬"/>
              <a:defRPr sz="1400" b="0" i="0" u="none" strike="noStrike" cap="none">
                <a:solidFill>
                  <a:schemeClr val="dk1"/>
                </a:solidFill>
                <a:latin typeface="Arial"/>
                <a:ea typeface="Arial"/>
                <a:cs typeface="Arial"/>
                <a:sym typeface="Arial"/>
              </a:defRPr>
            </a:lvl2pPr>
            <a:lvl3pPr marL="1371600" marR="0" lvl="2"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3pPr>
            <a:lvl4pPr marL="1828800" marR="0" lvl="3"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4pPr>
            <a:lvl5pPr marL="2286000" marR="0" lvl="4"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5pPr>
            <a:lvl6pPr marL="2743200" marR="0" lvl="5"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6pPr>
            <a:lvl7pPr marL="3200400" marR="0" lvl="6"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7pPr>
            <a:lvl8pPr marL="3657600" marR="0" lvl="7"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8pPr>
            <a:lvl9pPr marL="4114800" marR="0" lvl="8"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9pPr>
          </a:lstStyle>
          <a:p>
            <a:endParaRPr/>
          </a:p>
        </p:txBody>
      </p:sp>
      <p:sp>
        <p:nvSpPr>
          <p:cNvPr id="461" name="Google Shape;461;p11"/>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62" name="Google Shape;462;p11"/>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63" name="Google Shape;463;p11"/>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464" name="Google Shape;464;p11"/>
          <p:cNvPicPr preferRelativeResize="0"/>
          <p:nvPr/>
        </p:nvPicPr>
        <p:blipFill rotWithShape="1">
          <a:blip r:embed="rId53">
            <a:alphaModFix/>
          </a:blip>
          <a:srcRect/>
          <a:stretch/>
        </p:blipFill>
        <p:spPr>
          <a:xfrm>
            <a:off x="457200" y="5933280"/>
            <a:ext cx="1587500" cy="5715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 id="2147483717" r:id="rId19"/>
    <p:sldLayoutId id="2147483718" r:id="rId20"/>
    <p:sldLayoutId id="2147483719" r:id="rId21"/>
    <p:sldLayoutId id="2147483720" r:id="rId22"/>
    <p:sldLayoutId id="2147483721" r:id="rId23"/>
    <p:sldLayoutId id="2147483722" r:id="rId24"/>
    <p:sldLayoutId id="2147483723" r:id="rId25"/>
    <p:sldLayoutId id="2147483724" r:id="rId26"/>
    <p:sldLayoutId id="2147483725" r:id="rId27"/>
    <p:sldLayoutId id="2147483726" r:id="rId28"/>
    <p:sldLayoutId id="2147483727" r:id="rId29"/>
    <p:sldLayoutId id="2147483728" r:id="rId30"/>
    <p:sldLayoutId id="2147483729" r:id="rId31"/>
    <p:sldLayoutId id="2147483730" r:id="rId32"/>
    <p:sldLayoutId id="2147483731" r:id="rId33"/>
    <p:sldLayoutId id="2147483732" r:id="rId34"/>
    <p:sldLayoutId id="2147483733" r:id="rId35"/>
    <p:sldLayoutId id="2147483734" r:id="rId36"/>
    <p:sldLayoutId id="2147483735" r:id="rId37"/>
    <p:sldLayoutId id="2147483736" r:id="rId38"/>
    <p:sldLayoutId id="2147483737" r:id="rId39"/>
    <p:sldLayoutId id="2147483738" r:id="rId40"/>
    <p:sldLayoutId id="2147483739" r:id="rId41"/>
    <p:sldLayoutId id="2147483740" r:id="rId42"/>
    <p:sldLayoutId id="2147483741" r:id="rId43"/>
    <p:sldLayoutId id="2147483742" r:id="rId44"/>
    <p:sldLayoutId id="2147483743" r:id="rId45"/>
    <p:sldLayoutId id="2147483744" r:id="rId46"/>
    <p:sldLayoutId id="2147483745" r:id="rId47"/>
    <p:sldLayoutId id="2147483746" r:id="rId48"/>
    <p:sldLayoutId id="2147483747" r:id="rId49"/>
    <p:sldLayoutId id="2147483748" r:id="rId50"/>
    <p:sldLayoutId id="2147483749" r:id="rId5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DFAEE"/>
        </a:solidFill>
        <a:effectLst/>
      </p:bgPr>
    </p:bg>
    <p:spTree>
      <p:nvGrpSpPr>
        <p:cNvPr id="1" name="Shape 920"/>
        <p:cNvGrpSpPr/>
        <p:nvPr/>
      </p:nvGrpSpPr>
      <p:grpSpPr>
        <a:xfrm>
          <a:off x="0" y="0"/>
          <a:ext cx="0" cy="0"/>
          <a:chOff x="0" y="0"/>
          <a:chExt cx="0" cy="0"/>
        </a:xfrm>
      </p:grpSpPr>
      <p:sp>
        <p:nvSpPr>
          <p:cNvPr id="921" name="Google Shape;921;p13"/>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dk2"/>
              </a:buClr>
              <a:buSzPts val="2600"/>
              <a:buFont typeface="Arial"/>
              <a:buNone/>
              <a:defRPr sz="2600" b="1"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22" name="Google Shape;922;p13"/>
          <p:cNvSpPr txBox="1">
            <a:spLocks noGrp="1"/>
          </p:cNvSpPr>
          <p:nvPr>
            <p:ph type="body" idx="1"/>
          </p:nvPr>
        </p:nvSpPr>
        <p:spPr>
          <a:xfrm>
            <a:off x="381000" y="1592262"/>
            <a:ext cx="8570912" cy="417671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10000"/>
              </a:lnSpc>
              <a:spcBef>
                <a:spcPts val="16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L="914400" marR="0" lvl="1" indent="-304165" algn="l" rtl="0">
              <a:lnSpc>
                <a:spcPct val="110000"/>
              </a:lnSpc>
              <a:spcBef>
                <a:spcPts val="800"/>
              </a:spcBef>
              <a:spcAft>
                <a:spcPts val="0"/>
              </a:spcAft>
              <a:buClr>
                <a:schemeClr val="dk1"/>
              </a:buClr>
              <a:buSzPts val="1190"/>
              <a:buFont typeface="NTR"/>
              <a:buChar char="⚬"/>
              <a:defRPr sz="1400" b="0" i="0" u="none" strike="noStrike" cap="none">
                <a:solidFill>
                  <a:schemeClr val="dk1"/>
                </a:solidFill>
                <a:latin typeface="Arial"/>
                <a:ea typeface="Arial"/>
                <a:cs typeface="Arial"/>
                <a:sym typeface="Arial"/>
              </a:defRPr>
            </a:lvl2pPr>
            <a:lvl3pPr marL="1371600" marR="0" lvl="2"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3pPr>
            <a:lvl4pPr marL="1828800" marR="0" lvl="3"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4pPr>
            <a:lvl5pPr marL="2286000" marR="0" lvl="4"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5pPr>
            <a:lvl6pPr marL="2743200" marR="0" lvl="5"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6pPr>
            <a:lvl7pPr marL="3200400" marR="0" lvl="6"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7pPr>
            <a:lvl8pPr marL="3657600" marR="0" lvl="7"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8pPr>
            <a:lvl9pPr marL="4114800" marR="0" lvl="8"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9pPr>
          </a:lstStyle>
          <a:p>
            <a:endParaRPr/>
          </a:p>
        </p:txBody>
      </p:sp>
      <p:sp>
        <p:nvSpPr>
          <p:cNvPr id="923" name="Google Shape;923;p13"/>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924" name="Google Shape;924;p13"/>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925" name="Google Shape;925;p1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926" name="Google Shape;926;p13"/>
          <p:cNvPicPr preferRelativeResize="0"/>
          <p:nvPr/>
        </p:nvPicPr>
        <p:blipFill rotWithShape="1">
          <a:blip r:embed="rId52">
            <a:alphaModFix/>
          </a:blip>
          <a:srcRect/>
          <a:stretch/>
        </p:blipFill>
        <p:spPr>
          <a:xfrm>
            <a:off x="457200" y="5933280"/>
            <a:ext cx="1587500" cy="5715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751"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 id="2147483765" r:id="rId14"/>
    <p:sldLayoutId id="2147483766" r:id="rId15"/>
    <p:sldLayoutId id="2147483767" r:id="rId16"/>
    <p:sldLayoutId id="2147483768" r:id="rId17"/>
    <p:sldLayoutId id="2147483769" r:id="rId18"/>
    <p:sldLayoutId id="2147483770" r:id="rId19"/>
    <p:sldLayoutId id="2147483771" r:id="rId20"/>
    <p:sldLayoutId id="2147483772" r:id="rId21"/>
    <p:sldLayoutId id="2147483773" r:id="rId22"/>
    <p:sldLayoutId id="2147483774" r:id="rId23"/>
    <p:sldLayoutId id="2147483775" r:id="rId24"/>
    <p:sldLayoutId id="2147483776" r:id="rId25"/>
    <p:sldLayoutId id="2147483777" r:id="rId26"/>
    <p:sldLayoutId id="2147483778" r:id="rId27"/>
    <p:sldLayoutId id="2147483779" r:id="rId28"/>
    <p:sldLayoutId id="2147483780" r:id="rId29"/>
    <p:sldLayoutId id="2147483781" r:id="rId30"/>
    <p:sldLayoutId id="2147483782" r:id="rId31"/>
    <p:sldLayoutId id="2147483783" r:id="rId32"/>
    <p:sldLayoutId id="2147483784" r:id="rId33"/>
    <p:sldLayoutId id="2147483785" r:id="rId34"/>
    <p:sldLayoutId id="2147483786" r:id="rId35"/>
    <p:sldLayoutId id="2147483787" r:id="rId36"/>
    <p:sldLayoutId id="2147483788" r:id="rId37"/>
    <p:sldLayoutId id="2147483789" r:id="rId38"/>
    <p:sldLayoutId id="2147483790" r:id="rId39"/>
    <p:sldLayoutId id="2147483791" r:id="rId40"/>
    <p:sldLayoutId id="2147483792" r:id="rId41"/>
    <p:sldLayoutId id="2147483793" r:id="rId42"/>
    <p:sldLayoutId id="2147483794" r:id="rId43"/>
    <p:sldLayoutId id="2147483795" r:id="rId44"/>
    <p:sldLayoutId id="2147483796" r:id="rId45"/>
    <p:sldLayoutId id="2147483797" r:id="rId46"/>
    <p:sldLayoutId id="2147483798" r:id="rId47"/>
    <p:sldLayoutId id="2147483799" r:id="rId48"/>
    <p:sldLayoutId id="2147483800" r:id="rId49"/>
    <p:sldLayoutId id="2147483801" r:id="rId5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DFAEE"/>
        </a:solidFill>
        <a:effectLst/>
      </p:bgPr>
    </p:bg>
    <p:spTree>
      <p:nvGrpSpPr>
        <p:cNvPr id="1" name="Shape 1382"/>
        <p:cNvGrpSpPr/>
        <p:nvPr/>
      </p:nvGrpSpPr>
      <p:grpSpPr>
        <a:xfrm>
          <a:off x="0" y="0"/>
          <a:ext cx="0" cy="0"/>
          <a:chOff x="0" y="0"/>
          <a:chExt cx="0" cy="0"/>
        </a:xfrm>
      </p:grpSpPr>
      <p:sp>
        <p:nvSpPr>
          <p:cNvPr id="1383" name="Google Shape;1383;p15"/>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dk2"/>
              </a:buClr>
              <a:buSzPts val="2600"/>
              <a:buFont typeface="Arial"/>
              <a:buNone/>
              <a:defRPr sz="2600" b="1"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84" name="Google Shape;1384;p15"/>
          <p:cNvSpPr txBox="1">
            <a:spLocks noGrp="1"/>
          </p:cNvSpPr>
          <p:nvPr>
            <p:ph type="body" idx="1"/>
          </p:nvPr>
        </p:nvSpPr>
        <p:spPr>
          <a:xfrm>
            <a:off x="381000" y="1592262"/>
            <a:ext cx="8570912" cy="417671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10000"/>
              </a:lnSpc>
              <a:spcBef>
                <a:spcPts val="16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L="914400" marR="0" lvl="1" indent="-304165" algn="l" rtl="0">
              <a:lnSpc>
                <a:spcPct val="110000"/>
              </a:lnSpc>
              <a:spcBef>
                <a:spcPts val="800"/>
              </a:spcBef>
              <a:spcAft>
                <a:spcPts val="0"/>
              </a:spcAft>
              <a:buClr>
                <a:schemeClr val="dk1"/>
              </a:buClr>
              <a:buSzPts val="1190"/>
              <a:buFont typeface="NTR"/>
              <a:buChar char="⚬"/>
              <a:defRPr sz="1400" b="0" i="0" u="none" strike="noStrike" cap="none">
                <a:solidFill>
                  <a:schemeClr val="dk1"/>
                </a:solidFill>
                <a:latin typeface="Arial"/>
                <a:ea typeface="Arial"/>
                <a:cs typeface="Arial"/>
                <a:sym typeface="Arial"/>
              </a:defRPr>
            </a:lvl2pPr>
            <a:lvl3pPr marL="1371600" marR="0" lvl="2"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3pPr>
            <a:lvl4pPr marL="1828800" marR="0" lvl="3"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4pPr>
            <a:lvl5pPr marL="2286000" marR="0" lvl="4" indent="-304800" algn="l" rtl="0">
              <a:lnSpc>
                <a:spcPct val="11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5pPr>
            <a:lvl6pPr marL="2743200" marR="0" lvl="5"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6pPr>
            <a:lvl7pPr marL="3200400" marR="0" lvl="6"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7pPr>
            <a:lvl8pPr marL="3657600" marR="0" lvl="7"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8pPr>
            <a:lvl9pPr marL="4114800" marR="0" lvl="8" indent="-304800" algn="l" rtl="0">
              <a:lnSpc>
                <a:spcPct val="90000"/>
              </a:lnSpc>
              <a:spcBef>
                <a:spcPts val="500"/>
              </a:spcBef>
              <a:spcAft>
                <a:spcPts val="0"/>
              </a:spcAft>
              <a:buClr>
                <a:schemeClr val="dk1"/>
              </a:buClr>
              <a:buSzPts val="1200"/>
              <a:buFont typeface="NTR"/>
              <a:buChar char="⁃"/>
              <a:defRPr sz="1200" b="0" i="0" u="none" strike="noStrike" cap="none">
                <a:solidFill>
                  <a:schemeClr val="dk1"/>
                </a:solidFill>
                <a:latin typeface="Arial"/>
                <a:ea typeface="Arial"/>
                <a:cs typeface="Arial"/>
                <a:sym typeface="Arial"/>
              </a:defRPr>
            </a:lvl9pPr>
          </a:lstStyle>
          <a:p>
            <a:endParaRPr/>
          </a:p>
        </p:txBody>
      </p:sp>
      <p:sp>
        <p:nvSpPr>
          <p:cNvPr id="1385" name="Google Shape;1385;p15"/>
          <p:cNvSpPr txBox="1">
            <a:spLocks noGrp="1"/>
          </p:cNvSpPr>
          <p:nvPr>
            <p:ph type="dt" idx="10"/>
          </p:nvPr>
        </p:nvSpPr>
        <p:spPr>
          <a:xfrm>
            <a:off x="19844" y="6862062"/>
            <a:ext cx="2141538" cy="26007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86" name="Google Shape;1386;p15"/>
          <p:cNvSpPr txBox="1">
            <a:spLocks noGrp="1"/>
          </p:cNvSpPr>
          <p:nvPr>
            <p:ph type="ftr" idx="11"/>
          </p:nvPr>
        </p:nvSpPr>
        <p:spPr>
          <a:xfrm>
            <a:off x="2524125" y="6229815"/>
            <a:ext cx="8575675" cy="260079"/>
          </a:xfrm>
          <a:prstGeom prst="rect">
            <a:avLst/>
          </a:prstGeom>
          <a:noFill/>
          <a:ln>
            <a:noFill/>
          </a:ln>
        </p:spPr>
        <p:txBody>
          <a:bodyPr spcFirstLastPara="1" wrap="square" lIns="91425" tIns="45700" rIns="91425" bIns="45700" anchor="b"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87" name="Google Shape;1387;p15"/>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pic>
        <p:nvPicPr>
          <p:cNvPr id="1388" name="Google Shape;1388;p15"/>
          <p:cNvPicPr preferRelativeResize="0"/>
          <p:nvPr/>
        </p:nvPicPr>
        <p:blipFill rotWithShape="1">
          <a:blip r:embed="rId52">
            <a:alphaModFix/>
          </a:blip>
          <a:srcRect/>
          <a:stretch/>
        </p:blipFill>
        <p:spPr>
          <a:xfrm>
            <a:off x="457200" y="5933280"/>
            <a:ext cx="1587500" cy="5715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 id="2147483817" r:id="rId15"/>
    <p:sldLayoutId id="2147483818" r:id="rId16"/>
    <p:sldLayoutId id="2147483819" r:id="rId17"/>
    <p:sldLayoutId id="2147483820" r:id="rId18"/>
    <p:sldLayoutId id="2147483821" r:id="rId19"/>
    <p:sldLayoutId id="2147483822" r:id="rId20"/>
    <p:sldLayoutId id="2147483823" r:id="rId21"/>
    <p:sldLayoutId id="2147483824" r:id="rId22"/>
    <p:sldLayoutId id="2147483825" r:id="rId23"/>
    <p:sldLayoutId id="2147483826" r:id="rId24"/>
    <p:sldLayoutId id="2147483827" r:id="rId25"/>
    <p:sldLayoutId id="2147483828" r:id="rId26"/>
    <p:sldLayoutId id="2147483829" r:id="rId27"/>
    <p:sldLayoutId id="2147483830" r:id="rId28"/>
    <p:sldLayoutId id="2147483831" r:id="rId29"/>
    <p:sldLayoutId id="2147483832" r:id="rId30"/>
    <p:sldLayoutId id="2147483833" r:id="rId31"/>
    <p:sldLayoutId id="2147483834" r:id="rId32"/>
    <p:sldLayoutId id="2147483835" r:id="rId33"/>
    <p:sldLayoutId id="2147483836" r:id="rId34"/>
    <p:sldLayoutId id="2147483837" r:id="rId35"/>
    <p:sldLayoutId id="2147483838" r:id="rId36"/>
    <p:sldLayoutId id="2147483839" r:id="rId37"/>
    <p:sldLayoutId id="2147483840" r:id="rId38"/>
    <p:sldLayoutId id="2147483841" r:id="rId39"/>
    <p:sldLayoutId id="2147483842" r:id="rId40"/>
    <p:sldLayoutId id="2147483843" r:id="rId41"/>
    <p:sldLayoutId id="2147483844" r:id="rId42"/>
    <p:sldLayoutId id="2147483845" r:id="rId43"/>
    <p:sldLayoutId id="2147483846" r:id="rId44"/>
    <p:sldLayoutId id="2147483847" r:id="rId45"/>
    <p:sldLayoutId id="2147483848" r:id="rId46"/>
    <p:sldLayoutId id="2147483849" r:id="rId47"/>
    <p:sldLayoutId id="2147483850" r:id="rId48"/>
    <p:sldLayoutId id="2147483851" r:id="rId49"/>
    <p:sldLayoutId id="2147483852" r:id="rId5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50.xml"/><Relationship Id="rId5" Type="http://schemas.openxmlformats.org/officeDocument/2006/relationships/image" Target="../media/image24.jpe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50.xml"/><Relationship Id="rId6" Type="http://schemas.openxmlformats.org/officeDocument/2006/relationships/image" Target="../media/image25.png"/><Relationship Id="rId5" Type="http://schemas.openxmlformats.org/officeDocument/2006/relationships/image" Target="../media/image19.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0.xml"/><Relationship Id="rId6" Type="http://schemas.openxmlformats.org/officeDocument/2006/relationships/image" Target="../media/image25.png"/><Relationship Id="rId5" Type="http://schemas.openxmlformats.org/officeDocument/2006/relationships/image" Target="../media/image19.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50.xml"/><Relationship Id="rId6" Type="http://schemas.openxmlformats.org/officeDocument/2006/relationships/image" Target="../media/image25.png"/><Relationship Id="rId5" Type="http://schemas.openxmlformats.org/officeDocument/2006/relationships/image" Target="../media/image19.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49.xml"/><Relationship Id="rId5" Type="http://schemas.openxmlformats.org/officeDocument/2006/relationships/image" Target="../media/image13.png"/><Relationship Id="rId4" Type="http://schemas.openxmlformats.org/officeDocument/2006/relationships/image" Target="../media/image18.pn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50.xml"/><Relationship Id="rId6" Type="http://schemas.openxmlformats.org/officeDocument/2006/relationships/image" Target="../media/image25.png"/><Relationship Id="rId5" Type="http://schemas.openxmlformats.org/officeDocument/2006/relationships/image" Target="../media/image19.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150.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15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150.xml"/><Relationship Id="rId5" Type="http://schemas.openxmlformats.org/officeDocument/2006/relationships/image" Target="../media/image30.png"/><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slideLayout" Target="../slideLayouts/slideLayout49.xml"/><Relationship Id="rId7" Type="http://schemas.openxmlformats.org/officeDocument/2006/relationships/image" Target="../media/image1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8.png"/><Relationship Id="rId5" Type="http://schemas.openxmlformats.org/officeDocument/2006/relationships/image" Target="../media/image1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50.xml"/><Relationship Id="rId6" Type="http://schemas.openxmlformats.org/officeDocument/2006/relationships/image" Target="../media/image13.png"/><Relationship Id="rId5" Type="http://schemas.openxmlformats.org/officeDocument/2006/relationships/image" Target="../media/image18.pn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50.xml"/><Relationship Id="rId6" Type="http://schemas.openxmlformats.org/officeDocument/2006/relationships/image" Target="../media/image13.png"/><Relationship Id="rId5" Type="http://schemas.openxmlformats.org/officeDocument/2006/relationships/image" Target="../media/image18.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50.xml"/><Relationship Id="rId6" Type="http://schemas.openxmlformats.org/officeDocument/2006/relationships/image" Target="../media/image13.png"/><Relationship Id="rId5" Type="http://schemas.openxmlformats.org/officeDocument/2006/relationships/image" Target="../media/image18.png"/><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00.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50.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pic>
        <p:nvPicPr>
          <p:cNvPr id="1839" name="Google Shape;1839;p1"/>
          <p:cNvPicPr preferRelativeResize="0"/>
          <p:nvPr/>
        </p:nvPicPr>
        <p:blipFill>
          <a:blip r:embed="rId3">
            <a:alphaModFix/>
          </a:blip>
          <a:stretch>
            <a:fillRect/>
          </a:stretch>
        </p:blipFill>
        <p:spPr>
          <a:xfrm>
            <a:off x="-155945" y="-525850"/>
            <a:ext cx="5555123" cy="6858000"/>
          </a:xfrm>
          <a:prstGeom prst="rect">
            <a:avLst/>
          </a:prstGeom>
          <a:noFill/>
          <a:ln>
            <a:noFill/>
          </a:ln>
        </p:spPr>
      </p:pic>
      <p:sp>
        <p:nvSpPr>
          <p:cNvPr id="1841" name="Google Shape;1841;p1"/>
          <p:cNvSpPr/>
          <p:nvPr/>
        </p:nvSpPr>
        <p:spPr>
          <a:xfrm>
            <a:off x="-787609" y="5847466"/>
            <a:ext cx="8363100" cy="378600"/>
          </a:xfrm>
          <a:prstGeom prst="rect">
            <a:avLst/>
          </a:prstGeom>
          <a:solidFill>
            <a:srgbClr val="CFD9D9"/>
          </a:solidFill>
          <a:ln>
            <a:noFill/>
          </a:ln>
          <a:effectLst>
            <a:outerShdw blurRad="50800" dist="38100" dir="2700000" algn="tl" rotWithShape="0">
              <a:prstClr val="black">
                <a:alpha val="40000"/>
              </a:prstClr>
            </a:outerShdw>
          </a:effectLst>
        </p:spPr>
        <p:txBody>
          <a:bodyPr spcFirstLastPara="1" wrap="square" lIns="79375" tIns="79375" rIns="79375" bIns="79375" anchor="ctr" anchorCtr="0">
            <a:noAutofit/>
          </a:bodyPr>
          <a:lstStyle/>
          <a:p>
            <a:pPr marL="0" lvl="0" indent="0" algn="ctr" rtl="0">
              <a:spcBef>
                <a:spcPts val="0"/>
              </a:spcBef>
              <a:spcAft>
                <a:spcPts val="0"/>
              </a:spcAft>
              <a:buNone/>
            </a:pPr>
            <a:endParaRPr sz="1215"/>
          </a:p>
        </p:txBody>
      </p:sp>
      <p:sp>
        <p:nvSpPr>
          <p:cNvPr id="1843" name="Google Shape;1843;p1"/>
          <p:cNvSpPr txBox="1">
            <a:spLocks noGrp="1"/>
          </p:cNvSpPr>
          <p:nvPr>
            <p:ph type="subTitle" idx="1"/>
          </p:nvPr>
        </p:nvSpPr>
        <p:spPr>
          <a:xfrm>
            <a:off x="544650" y="4043550"/>
            <a:ext cx="4458900" cy="802200"/>
          </a:xfrm>
          <a:prstGeom prst="rect">
            <a:avLst/>
          </a:prstGeom>
          <a:noFill/>
          <a:ln>
            <a:noFill/>
          </a:ln>
        </p:spPr>
        <p:txBody>
          <a:bodyPr spcFirstLastPara="1" wrap="square" lIns="91425" tIns="182875" rIns="91425" bIns="45700" anchor="t" anchorCtr="0">
            <a:noAutofit/>
          </a:bodyPr>
          <a:lstStyle/>
          <a:p>
            <a:pPr marL="0" lvl="0" indent="0" algn="l" rtl="0">
              <a:lnSpc>
                <a:spcPct val="110000"/>
              </a:lnSpc>
              <a:spcBef>
                <a:spcPts val="0"/>
              </a:spcBef>
              <a:spcAft>
                <a:spcPts val="0"/>
              </a:spcAft>
              <a:buClr>
                <a:schemeClr val="dk1"/>
              </a:buClr>
              <a:buSzPts val="1400"/>
              <a:buNone/>
            </a:pPr>
            <a:r>
              <a:rPr lang="en-CA" sz="1600" b="1"/>
              <a:t>Yaowen Liu, Guan Zheng Huang</a:t>
            </a:r>
            <a:endParaRPr sz="1600" b="1"/>
          </a:p>
        </p:txBody>
      </p:sp>
      <p:sp>
        <p:nvSpPr>
          <p:cNvPr id="1844" name="Google Shape;1844;p1"/>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
              <a:buNone/>
            </a:pPr>
            <a:fld id="{00000000-1234-1234-1234-123412341234}" type="slidenum">
              <a:rPr lang="en-CA"/>
              <a:t>1</a:t>
            </a:fld>
            <a:endParaRPr/>
          </a:p>
        </p:txBody>
      </p:sp>
      <p:pic>
        <p:nvPicPr>
          <p:cNvPr id="1845" name="Google Shape;1845;p1"/>
          <p:cNvPicPr preferRelativeResize="0"/>
          <p:nvPr/>
        </p:nvPicPr>
        <p:blipFill>
          <a:blip r:embed="rId4">
            <a:alphaModFix/>
          </a:blip>
          <a:stretch>
            <a:fillRect/>
          </a:stretch>
        </p:blipFill>
        <p:spPr>
          <a:xfrm>
            <a:off x="10680136" y="5707323"/>
            <a:ext cx="552450" cy="133350"/>
          </a:xfrm>
          <a:prstGeom prst="rect">
            <a:avLst/>
          </a:prstGeom>
          <a:noFill/>
          <a:ln>
            <a:noFill/>
          </a:ln>
        </p:spPr>
      </p:pic>
      <p:sp>
        <p:nvSpPr>
          <p:cNvPr id="1847" name="Google Shape;1847;p1"/>
          <p:cNvSpPr txBox="1"/>
          <p:nvPr/>
        </p:nvSpPr>
        <p:spPr>
          <a:xfrm>
            <a:off x="303525" y="2802152"/>
            <a:ext cx="5343000" cy="3786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endParaRPr/>
          </a:p>
        </p:txBody>
      </p:sp>
      <p:pic>
        <p:nvPicPr>
          <p:cNvPr id="1849" name="Google Shape;1849;p1" title="test.png"/>
          <p:cNvPicPr preferRelativeResize="0"/>
          <p:nvPr/>
        </p:nvPicPr>
        <p:blipFill>
          <a:blip r:embed="rId5">
            <a:alphaModFix/>
          </a:blip>
          <a:stretch>
            <a:fillRect/>
          </a:stretch>
        </p:blipFill>
        <p:spPr>
          <a:xfrm>
            <a:off x="209275" y="2903150"/>
            <a:ext cx="6146750" cy="1051675"/>
          </a:xfrm>
          <a:prstGeom prst="rect">
            <a:avLst/>
          </a:prstGeom>
          <a:noFill/>
          <a:ln>
            <a:noFill/>
          </a:ln>
          <a:effectLst>
            <a:outerShdw blurRad="50800" dist="38100" dir="2700000" algn="tl" rotWithShape="0">
              <a:prstClr val="black">
                <a:alpha val="40000"/>
              </a:prstClr>
            </a:outerShdw>
          </a:effectLst>
        </p:spPr>
      </p:pic>
      <p:sp>
        <p:nvSpPr>
          <p:cNvPr id="1850" name="Google Shape;1850;p1"/>
          <p:cNvSpPr txBox="1"/>
          <p:nvPr/>
        </p:nvSpPr>
        <p:spPr>
          <a:xfrm>
            <a:off x="676711" y="3103439"/>
            <a:ext cx="5343000" cy="8022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Font typeface="Arial"/>
              <a:buNone/>
            </a:pPr>
            <a:r>
              <a:rPr lang="en-CA" sz="3400">
                <a:solidFill>
                  <a:schemeClr val="lt1"/>
                </a:solidFill>
                <a:latin typeface="Roboto ExtraBold"/>
                <a:ea typeface="Roboto ExtraBold"/>
                <a:cs typeface="Roboto ExtraBold"/>
                <a:sym typeface="Roboto ExtraBold"/>
              </a:rPr>
              <a:t>Retail Site Selection</a:t>
            </a:r>
            <a:endParaRPr sz="2400">
              <a:solidFill>
                <a:schemeClr val="lt1"/>
              </a:solidFill>
              <a:latin typeface="Roboto ExtraBold"/>
              <a:ea typeface="Roboto ExtraBold"/>
              <a:cs typeface="Roboto ExtraBold"/>
              <a:sym typeface="Roboto ExtraBold"/>
            </a:endParaRPr>
          </a:p>
          <a:p>
            <a:pPr marL="0" lvl="0" indent="0" algn="l" rtl="0">
              <a:spcBef>
                <a:spcPts val="0"/>
              </a:spcBef>
              <a:spcAft>
                <a:spcPts val="0"/>
              </a:spcAft>
              <a:buNone/>
            </a:pPr>
            <a:endParaRPr b="1">
              <a:solidFill>
                <a:schemeClr val="dk1"/>
              </a:solidFill>
              <a:highlight>
                <a:schemeClr val="dk1"/>
              </a:highlight>
            </a:endParaRPr>
          </a:p>
        </p:txBody>
      </p:sp>
      <p:pic>
        <p:nvPicPr>
          <p:cNvPr id="1851" name="Google Shape;1851;p1" title="divider.png"/>
          <p:cNvPicPr preferRelativeResize="0"/>
          <p:nvPr/>
        </p:nvPicPr>
        <p:blipFill>
          <a:blip r:embed="rId6">
            <a:alphaModFix/>
          </a:blip>
          <a:stretch>
            <a:fillRect/>
          </a:stretch>
        </p:blipFill>
        <p:spPr>
          <a:xfrm>
            <a:off x="322489" y="6534675"/>
            <a:ext cx="952500" cy="38100"/>
          </a:xfrm>
          <a:prstGeom prst="rect">
            <a:avLst/>
          </a:prstGeom>
          <a:noFill/>
          <a:ln>
            <a:noFill/>
          </a:ln>
        </p:spPr>
      </p:pic>
      <p:sp>
        <p:nvSpPr>
          <p:cNvPr id="1840" name="Google Shape;1840;p1"/>
          <p:cNvSpPr/>
          <p:nvPr/>
        </p:nvSpPr>
        <p:spPr>
          <a:xfrm>
            <a:off x="5738088" y="5840673"/>
            <a:ext cx="6369245" cy="907260"/>
          </a:xfrm>
          <a:prstGeom prst="rect">
            <a:avLst/>
          </a:prstGeom>
          <a:solidFill>
            <a:srgbClr val="CFD9D9"/>
          </a:solidFill>
          <a:ln>
            <a:noFill/>
          </a:ln>
          <a:effectLst>
            <a:outerShdw blurRad="50800" dist="38100" dir="2700000" algn="tl" rotWithShape="0">
              <a:prstClr val="black">
                <a:alpha val="40000"/>
              </a:prstClr>
            </a:outerShdw>
          </a:effectLst>
        </p:spPr>
        <p:txBody>
          <a:bodyPr spcFirstLastPara="1" wrap="square" lIns="79375" tIns="79375" rIns="79375" bIns="79375" anchor="ctr" anchorCtr="0">
            <a:noAutofit/>
          </a:bodyPr>
          <a:lstStyle/>
          <a:p>
            <a:pPr marL="0" lvl="0" indent="0" algn="ctr" rtl="0">
              <a:spcBef>
                <a:spcPts val="0"/>
              </a:spcBef>
              <a:spcAft>
                <a:spcPts val="0"/>
              </a:spcAft>
              <a:buNone/>
            </a:pPr>
            <a:endParaRPr sz="1215"/>
          </a:p>
        </p:txBody>
      </p:sp>
      <p:pic>
        <p:nvPicPr>
          <p:cNvPr id="1846" name="Google Shape;1846;p1"/>
          <p:cNvPicPr preferRelativeResize="0"/>
          <p:nvPr/>
        </p:nvPicPr>
        <p:blipFill>
          <a:blip r:embed="rId7">
            <a:alphaModFix/>
          </a:blip>
          <a:stretch>
            <a:fillRect/>
          </a:stretch>
        </p:blipFill>
        <p:spPr>
          <a:xfrm>
            <a:off x="5574737" y="205465"/>
            <a:ext cx="6780625" cy="6713726"/>
          </a:xfrm>
          <a:prstGeom prst="rect">
            <a:avLst/>
          </a:prstGeom>
          <a:noFill/>
          <a:ln>
            <a:noFill/>
          </a:ln>
          <a:effectLst>
            <a:outerShdw blurRad="50800" dist="38100" dir="2700000" algn="tl" rotWithShape="0">
              <a:prstClr val="black">
                <a:alpha val="40000"/>
              </a:prstClr>
            </a:outerShdw>
          </a:effectLst>
        </p:spPr>
      </p:pic>
      <p:pic>
        <p:nvPicPr>
          <p:cNvPr id="29" name="Picture 28" descr="A close up of a logo&#10;&#10;AI-generated content may be incorrect.">
            <a:extLst>
              <a:ext uri="{FF2B5EF4-FFF2-40B4-BE49-F238E27FC236}">
                <a16:creationId xmlns:a16="http://schemas.microsoft.com/office/drawing/2014/main" id="{B5E863A8-104F-8059-FDD8-814B0F3438D4}"/>
              </a:ext>
            </a:extLst>
          </p:cNvPr>
          <p:cNvPicPr>
            <a:picLocks noChangeAspect="1"/>
          </p:cNvPicPr>
          <p:nvPr/>
        </p:nvPicPr>
        <p:blipFill>
          <a:blip r:embed="rId8"/>
          <a:stretch>
            <a:fillRect/>
          </a:stretch>
        </p:blipFill>
        <p:spPr>
          <a:xfrm>
            <a:off x="85915" y="1217591"/>
            <a:ext cx="4941219" cy="1763271"/>
          </a:xfrm>
          <a:prstGeom prst="rect">
            <a:avLst/>
          </a:prstGeom>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7">
          <a:extLst>
            <a:ext uri="{FF2B5EF4-FFF2-40B4-BE49-F238E27FC236}">
              <a16:creationId xmlns:a16="http://schemas.microsoft.com/office/drawing/2014/main" id="{5C2EA792-54CB-17BB-EF40-2BB9C632596E}"/>
            </a:ext>
          </a:extLst>
        </p:cNvPr>
        <p:cNvGrpSpPr/>
        <p:nvPr/>
      </p:nvGrpSpPr>
      <p:grpSpPr>
        <a:xfrm>
          <a:off x="0" y="0"/>
          <a:ext cx="0" cy="0"/>
          <a:chOff x="0" y="0"/>
          <a:chExt cx="0" cy="0"/>
        </a:xfrm>
      </p:grpSpPr>
      <p:sp>
        <p:nvSpPr>
          <p:cNvPr id="1888" name="Google Shape;1888;p3">
            <a:extLst>
              <a:ext uri="{FF2B5EF4-FFF2-40B4-BE49-F238E27FC236}">
                <a16:creationId xmlns:a16="http://schemas.microsoft.com/office/drawing/2014/main" id="{E8BD0DC2-2B14-250C-BC0E-28B793E3CB9E}"/>
              </a:ext>
            </a:extLst>
          </p:cNvPr>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US" sz="3300"/>
              <a:t>Metrics of Success: Comparative Ranking</a:t>
            </a:r>
            <a:endParaRPr sz="3300">
              <a:solidFill>
                <a:srgbClr val="4C7CCC"/>
              </a:solidFill>
            </a:endParaRPr>
          </a:p>
        </p:txBody>
      </p:sp>
      <p:sp>
        <p:nvSpPr>
          <p:cNvPr id="1889" name="Google Shape;1889;p3">
            <a:extLst>
              <a:ext uri="{FF2B5EF4-FFF2-40B4-BE49-F238E27FC236}">
                <a16:creationId xmlns:a16="http://schemas.microsoft.com/office/drawing/2014/main" id="{329A10A7-8312-185B-D0F4-A7BD445BC4B9}"/>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10</a:t>
            </a:fld>
            <a:endParaRPr/>
          </a:p>
        </p:txBody>
      </p:sp>
      <p:sp>
        <p:nvSpPr>
          <p:cNvPr id="1890" name="Google Shape;1890;p3">
            <a:extLst>
              <a:ext uri="{FF2B5EF4-FFF2-40B4-BE49-F238E27FC236}">
                <a16:creationId xmlns:a16="http://schemas.microsoft.com/office/drawing/2014/main" id="{46251762-CD21-6FDB-7C87-DB8FCC8A08CA}"/>
              </a:ext>
            </a:extLst>
          </p:cNvPr>
          <p:cNvSpPr txBox="1"/>
          <p:nvPr/>
        </p:nvSpPr>
        <p:spPr>
          <a:xfrm>
            <a:off x="537791" y="915682"/>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Ground Truth</a:t>
            </a:r>
          </a:p>
        </p:txBody>
      </p:sp>
      <p:sp>
        <p:nvSpPr>
          <p:cNvPr id="1891" name="Google Shape;1891;p3">
            <a:extLst>
              <a:ext uri="{FF2B5EF4-FFF2-40B4-BE49-F238E27FC236}">
                <a16:creationId xmlns:a16="http://schemas.microsoft.com/office/drawing/2014/main" id="{8CC5E0D9-2142-0B5F-7305-6A24FAC2FD56}"/>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892" name="Google Shape;1892;p3" title="test copy.png">
            <a:extLst>
              <a:ext uri="{FF2B5EF4-FFF2-40B4-BE49-F238E27FC236}">
                <a16:creationId xmlns:a16="http://schemas.microsoft.com/office/drawing/2014/main" id="{25E46C3E-FDC4-E517-9E54-CE9235903AA1}"/>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893" name="Google Shape;1893;p3" title="test.png">
            <a:extLst>
              <a:ext uri="{FF2B5EF4-FFF2-40B4-BE49-F238E27FC236}">
                <a16:creationId xmlns:a16="http://schemas.microsoft.com/office/drawing/2014/main" id="{5DB0372D-3A7A-66C9-46F8-30A1960BF255}"/>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2" name="Google Shape;1858;p2">
            <a:extLst>
              <a:ext uri="{FF2B5EF4-FFF2-40B4-BE49-F238E27FC236}">
                <a16:creationId xmlns:a16="http://schemas.microsoft.com/office/drawing/2014/main" id="{9AEA9C79-8EB7-3C8D-7547-66552BE4485A}"/>
              </a:ext>
            </a:extLst>
          </p:cNvPr>
          <p:cNvSpPr txBox="1"/>
          <p:nvPr/>
        </p:nvSpPr>
        <p:spPr>
          <a:xfrm>
            <a:off x="1263149" y="2882842"/>
            <a:ext cx="7605000" cy="548828"/>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000" b="1" kern="100">
                <a:latin typeface="Aptos" panose="020B0004020202020204" pitchFamily="34" charset="0"/>
                <a:ea typeface="DengXian" panose="02010600030101010101" pitchFamily="2" charset="-122"/>
                <a:cs typeface="Times New Roman" panose="02020603050405020304" pitchFamily="18" charset="0"/>
              </a:rPr>
              <a:t>Conclusion: Starbucks at Location A </a:t>
            </a:r>
            <a:r>
              <a:rPr lang="en-US" sz="2000" kern="100">
                <a:latin typeface="Aptos" panose="020B0004020202020204" pitchFamily="34" charset="0"/>
                <a:ea typeface="DengXian" panose="02010600030101010101" pitchFamily="2" charset="-122"/>
                <a:cs typeface="Times New Roman" panose="02020603050405020304" pitchFamily="18" charset="0"/>
              </a:rPr>
              <a:t>have more traffic</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4" name="Google Shape;1890;p3">
            <a:extLst>
              <a:ext uri="{FF2B5EF4-FFF2-40B4-BE49-F238E27FC236}">
                <a16:creationId xmlns:a16="http://schemas.microsoft.com/office/drawing/2014/main" id="{32B7FAFA-3CF3-C768-F242-941856F88A63}"/>
              </a:ext>
            </a:extLst>
          </p:cNvPr>
          <p:cNvSpPr txBox="1"/>
          <p:nvPr/>
        </p:nvSpPr>
        <p:spPr>
          <a:xfrm>
            <a:off x="537791" y="3162184"/>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SiteSage Prediction</a:t>
            </a:r>
          </a:p>
        </p:txBody>
      </p:sp>
      <p:graphicFrame>
        <p:nvGraphicFramePr>
          <p:cNvPr id="5" name="Google Shape;1894;p3">
            <a:extLst>
              <a:ext uri="{FF2B5EF4-FFF2-40B4-BE49-F238E27FC236}">
                <a16:creationId xmlns:a16="http://schemas.microsoft.com/office/drawing/2014/main" id="{6D387378-B3FF-7B1F-39D1-988F32A97CDD}"/>
              </a:ext>
            </a:extLst>
          </p:cNvPr>
          <p:cNvGraphicFramePr/>
          <p:nvPr>
            <p:extLst>
              <p:ext uri="{D42A27DB-BD31-4B8C-83A1-F6EECF244321}">
                <p14:modId xmlns:p14="http://schemas.microsoft.com/office/powerpoint/2010/main" val="988286405"/>
              </p:ext>
            </p:extLst>
          </p:nvPr>
        </p:nvGraphicFramePr>
        <p:xfrm>
          <a:off x="1263148" y="3953537"/>
          <a:ext cx="5960612" cy="1087060"/>
        </p:xfrm>
        <a:graphic>
          <a:graphicData uri="http://schemas.openxmlformats.org/drawingml/2006/table">
            <a:tbl>
              <a:tblPr>
                <a:noFill/>
                <a:tableStyleId>{2A40A703-FF55-4765-B34D-4EAF426C062D}</a:tableStyleId>
              </a:tblPr>
              <a:tblGrid>
                <a:gridCol w="3555740">
                  <a:extLst>
                    <a:ext uri="{9D8B030D-6E8A-4147-A177-3AD203B41FA5}">
                      <a16:colId xmlns:a16="http://schemas.microsoft.com/office/drawing/2014/main" val="20000"/>
                    </a:ext>
                  </a:extLst>
                </a:gridCol>
                <a:gridCol w="2404872">
                  <a:extLst>
                    <a:ext uri="{9D8B030D-6E8A-4147-A177-3AD203B41FA5}">
                      <a16:colId xmlns:a16="http://schemas.microsoft.com/office/drawing/2014/main" val="20001"/>
                    </a:ext>
                  </a:extLst>
                </a:gridCol>
              </a:tblGrid>
              <a:tr h="433075">
                <a:tc>
                  <a:txBody>
                    <a:bodyPr/>
                    <a:lstStyle/>
                    <a:p>
                      <a:pPr marL="0" lvl="0" indent="0" algn="l" rtl="0">
                        <a:lnSpc>
                          <a:spcPct val="150000"/>
                        </a:lnSpc>
                        <a:spcBef>
                          <a:spcPts val="0"/>
                        </a:spcBef>
                        <a:spcAft>
                          <a:spcPts val="0"/>
                        </a:spcAft>
                        <a:buNone/>
                      </a:pPr>
                      <a:r>
                        <a:rPr lang="en-US" sz="1800" b="1">
                          <a:solidFill>
                            <a:schemeClr val="dk1"/>
                          </a:solidFill>
                        </a:rPr>
                        <a:t>Location A </a:t>
                      </a:r>
                      <a:r>
                        <a:rPr lang="en-US" sz="1800" b="0">
                          <a:solidFill>
                            <a:schemeClr val="dk1"/>
                          </a:solidFill>
                        </a:rPr>
                        <a:t>(5001 Dushi rd)</a:t>
                      </a:r>
                      <a:endParaRPr lang="en-US" sz="1800" b="0"/>
                    </a:p>
                  </a:txBody>
                  <a:tcPr marL="91425" marR="91425" marT="91425" marB="91425"/>
                </a:tc>
                <a:tc>
                  <a:txBody>
                    <a:bodyPr/>
                    <a:lstStyle/>
                    <a:p>
                      <a:pPr marL="0" lvl="0" indent="0" algn="l" rtl="0">
                        <a:lnSpc>
                          <a:spcPct val="150000"/>
                        </a:lnSpc>
                        <a:spcBef>
                          <a:spcPts val="0"/>
                        </a:spcBef>
                        <a:spcAft>
                          <a:spcPts val="0"/>
                        </a:spcAft>
                        <a:buNone/>
                      </a:pPr>
                      <a:r>
                        <a:rPr lang="en-CA" sz="1800" b="1">
                          <a:solidFill>
                            <a:schemeClr val="dk1"/>
                          </a:solidFill>
                        </a:rPr>
                        <a:t>SiteSage Score: 7.2</a:t>
                      </a:r>
                      <a:endParaRPr lang="en-CA" sz="1800" b="1"/>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lnSpc>
                          <a:spcPct val="150000"/>
                        </a:lnSpc>
                        <a:spcBef>
                          <a:spcPts val="0"/>
                        </a:spcBef>
                        <a:spcAft>
                          <a:spcPts val="0"/>
                        </a:spcAft>
                        <a:buClr>
                          <a:schemeClr val="dk1"/>
                        </a:buClr>
                        <a:buSzPts val="1100"/>
                        <a:buFont typeface="Arial"/>
                        <a:buNone/>
                      </a:pPr>
                      <a:r>
                        <a:rPr lang="en-CA" sz="1800" b="1">
                          <a:solidFill>
                            <a:schemeClr val="dk1"/>
                          </a:solidFill>
                        </a:rPr>
                        <a:t>Location B </a:t>
                      </a:r>
                      <a:r>
                        <a:rPr lang="en-CA" sz="1800" b="0">
                          <a:solidFill>
                            <a:schemeClr val="dk1"/>
                          </a:solidFill>
                        </a:rPr>
                        <a:t>(588 Dongch rd)</a:t>
                      </a:r>
                      <a:endParaRPr lang="en-CA" sz="1800"/>
                    </a:p>
                  </a:txBody>
                  <a:tcPr marL="91425" marR="91425" marT="91425" marB="91425"/>
                </a:tc>
                <a:tc>
                  <a:txBody>
                    <a:bodyPr/>
                    <a:lstStyle/>
                    <a:p>
                      <a:pPr marL="0" lvl="0" indent="0" algn="l" rtl="0">
                        <a:lnSpc>
                          <a:spcPct val="150000"/>
                        </a:lnSpc>
                        <a:spcBef>
                          <a:spcPts val="0"/>
                        </a:spcBef>
                        <a:spcAft>
                          <a:spcPts val="0"/>
                        </a:spcAft>
                        <a:buNone/>
                      </a:pPr>
                      <a:r>
                        <a:rPr lang="en-CA" sz="1800">
                          <a:solidFill>
                            <a:schemeClr val="dk1"/>
                          </a:solidFill>
                        </a:rPr>
                        <a:t>SiteSage Score: 5.1</a:t>
                      </a:r>
                      <a:endParaRPr lang="en-CA" sz="1800"/>
                    </a:p>
                  </a:txBody>
                  <a:tcPr marL="91425" marR="91425" marT="91425" marB="91425"/>
                </a:tc>
                <a:extLst>
                  <a:ext uri="{0D108BD9-81ED-4DB2-BD59-A6C34878D82A}">
                    <a16:rowId xmlns:a16="http://schemas.microsoft.com/office/drawing/2014/main" val="10001"/>
                  </a:ext>
                </a:extLst>
              </a:tr>
            </a:tbl>
          </a:graphicData>
        </a:graphic>
      </p:graphicFrame>
      <p:sp>
        <p:nvSpPr>
          <p:cNvPr id="6" name="Google Shape;1858;p2">
            <a:extLst>
              <a:ext uri="{FF2B5EF4-FFF2-40B4-BE49-F238E27FC236}">
                <a16:creationId xmlns:a16="http://schemas.microsoft.com/office/drawing/2014/main" id="{BB82EA73-CCB7-FB30-76FB-40A0B6A41F46}"/>
              </a:ext>
            </a:extLst>
          </p:cNvPr>
          <p:cNvSpPr txBox="1"/>
          <p:nvPr/>
        </p:nvSpPr>
        <p:spPr>
          <a:xfrm>
            <a:off x="1263149" y="5167860"/>
            <a:ext cx="7605000" cy="548828"/>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000" b="1" kern="100">
                <a:latin typeface="Aptos" panose="020B0004020202020204" pitchFamily="34" charset="0"/>
                <a:ea typeface="DengXian" panose="02010600030101010101" pitchFamily="2" charset="-122"/>
                <a:cs typeface="Times New Roman" panose="02020603050405020304" pitchFamily="18" charset="0"/>
              </a:rPr>
              <a:t>Conclusion: Location A </a:t>
            </a:r>
            <a:r>
              <a:rPr lang="en-US" sz="2000" kern="100">
                <a:latin typeface="Aptos" panose="020B0004020202020204" pitchFamily="34" charset="0"/>
                <a:ea typeface="DengXian" panose="02010600030101010101" pitchFamily="2" charset="-122"/>
                <a:cs typeface="Times New Roman" panose="02020603050405020304" pitchFamily="18" charset="0"/>
              </a:rPr>
              <a:t>likely have more traffic</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graphicFrame>
        <p:nvGraphicFramePr>
          <p:cNvPr id="8" name="Google Shape;1894;p3">
            <a:extLst>
              <a:ext uri="{FF2B5EF4-FFF2-40B4-BE49-F238E27FC236}">
                <a16:creationId xmlns:a16="http://schemas.microsoft.com/office/drawing/2014/main" id="{3A764C9E-9826-468B-FD92-100F116C0DAE}"/>
              </a:ext>
            </a:extLst>
          </p:cNvPr>
          <p:cNvGraphicFramePr/>
          <p:nvPr>
            <p:extLst>
              <p:ext uri="{D42A27DB-BD31-4B8C-83A1-F6EECF244321}">
                <p14:modId xmlns:p14="http://schemas.microsoft.com/office/powerpoint/2010/main" val="1720601374"/>
              </p:ext>
            </p:extLst>
          </p:nvPr>
        </p:nvGraphicFramePr>
        <p:xfrm>
          <a:off x="1263149" y="1722755"/>
          <a:ext cx="5942323" cy="1087060"/>
        </p:xfrm>
        <a:graphic>
          <a:graphicData uri="http://schemas.openxmlformats.org/drawingml/2006/table">
            <a:tbl>
              <a:tblPr>
                <a:noFill/>
                <a:tableStyleId>{2A40A703-FF55-4765-B34D-4EAF426C062D}</a:tableStyleId>
              </a:tblPr>
              <a:tblGrid>
                <a:gridCol w="3564883">
                  <a:extLst>
                    <a:ext uri="{9D8B030D-6E8A-4147-A177-3AD203B41FA5}">
                      <a16:colId xmlns:a16="http://schemas.microsoft.com/office/drawing/2014/main" val="20000"/>
                    </a:ext>
                  </a:extLst>
                </a:gridCol>
                <a:gridCol w="2377440">
                  <a:extLst>
                    <a:ext uri="{9D8B030D-6E8A-4147-A177-3AD203B41FA5}">
                      <a16:colId xmlns:a16="http://schemas.microsoft.com/office/drawing/2014/main" val="20001"/>
                    </a:ext>
                  </a:extLst>
                </a:gridCol>
              </a:tblGrid>
              <a:tr h="433075">
                <a:tc>
                  <a:txBody>
                    <a:bodyPr/>
                    <a:lstStyle/>
                    <a:p>
                      <a:pPr marL="0" lvl="0" indent="0" algn="l" rtl="0">
                        <a:lnSpc>
                          <a:spcPct val="150000"/>
                        </a:lnSpc>
                        <a:spcBef>
                          <a:spcPts val="0"/>
                        </a:spcBef>
                        <a:spcAft>
                          <a:spcPts val="0"/>
                        </a:spcAft>
                        <a:buNone/>
                      </a:pPr>
                      <a:r>
                        <a:rPr lang="en-US" sz="1800" b="1">
                          <a:solidFill>
                            <a:schemeClr val="dk1"/>
                          </a:solidFill>
                        </a:rPr>
                        <a:t>S</a:t>
                      </a:r>
                      <a:r>
                        <a:rPr lang="en-CA" sz="1800" b="1" err="1">
                          <a:solidFill>
                            <a:schemeClr val="dk1"/>
                          </a:solidFill>
                        </a:rPr>
                        <a:t>tarbucks</a:t>
                      </a:r>
                      <a:r>
                        <a:rPr lang="en-CA" sz="1800" b="1">
                          <a:solidFill>
                            <a:schemeClr val="dk1"/>
                          </a:solidFill>
                        </a:rPr>
                        <a:t> A </a:t>
                      </a:r>
                      <a:r>
                        <a:rPr lang="en-CA" sz="1800" b="0">
                          <a:solidFill>
                            <a:schemeClr val="dk1"/>
                          </a:solidFill>
                        </a:rPr>
                        <a:t>(5001 Dushi </a:t>
                      </a:r>
                      <a:r>
                        <a:rPr lang="en-CA" sz="1800" b="0" err="1">
                          <a:solidFill>
                            <a:schemeClr val="dk1"/>
                          </a:solidFill>
                        </a:rPr>
                        <a:t>rd</a:t>
                      </a:r>
                      <a:r>
                        <a:rPr lang="en-CA" sz="1800" b="0">
                          <a:solidFill>
                            <a:schemeClr val="dk1"/>
                          </a:solidFill>
                        </a:rPr>
                        <a:t>)</a:t>
                      </a:r>
                      <a:endParaRPr sz="1800" b="0"/>
                    </a:p>
                  </a:txBody>
                  <a:tcPr marL="91425" marR="91425" marT="91425" marB="91425"/>
                </a:tc>
                <a:tc>
                  <a:txBody>
                    <a:bodyPr/>
                    <a:lstStyle/>
                    <a:p>
                      <a:pPr marL="0" lvl="0" indent="0" algn="l" rtl="0">
                        <a:lnSpc>
                          <a:spcPct val="150000"/>
                        </a:lnSpc>
                        <a:spcBef>
                          <a:spcPts val="0"/>
                        </a:spcBef>
                        <a:spcAft>
                          <a:spcPts val="0"/>
                        </a:spcAft>
                        <a:buNone/>
                      </a:pPr>
                      <a:r>
                        <a:rPr lang="en-CA" sz="1800" b="1">
                          <a:solidFill>
                            <a:schemeClr val="dk1"/>
                          </a:solidFill>
                        </a:rPr>
                        <a:t>41 reviews</a:t>
                      </a:r>
                      <a:endParaRPr lang="en-CA" sz="1800" b="1"/>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lnSpc>
                          <a:spcPct val="150000"/>
                        </a:lnSpc>
                        <a:spcBef>
                          <a:spcPts val="0"/>
                        </a:spcBef>
                        <a:spcAft>
                          <a:spcPts val="0"/>
                        </a:spcAft>
                        <a:buClr>
                          <a:schemeClr val="dk1"/>
                        </a:buClr>
                        <a:buSzPts val="1100"/>
                        <a:buFont typeface="Arial"/>
                        <a:buNone/>
                      </a:pPr>
                      <a:r>
                        <a:rPr lang="en-CA" sz="1800" b="1">
                          <a:solidFill>
                            <a:schemeClr val="dk1"/>
                          </a:solidFill>
                        </a:rPr>
                        <a:t>Starbucks B </a:t>
                      </a:r>
                      <a:r>
                        <a:rPr lang="en-CA" sz="1800" b="0">
                          <a:solidFill>
                            <a:schemeClr val="dk1"/>
                          </a:solidFill>
                        </a:rPr>
                        <a:t>(588 </a:t>
                      </a:r>
                      <a:r>
                        <a:rPr lang="en-CA" sz="1800" b="0" err="1">
                          <a:solidFill>
                            <a:schemeClr val="dk1"/>
                          </a:solidFill>
                        </a:rPr>
                        <a:t>Dongch</a:t>
                      </a:r>
                      <a:r>
                        <a:rPr lang="en-CA" sz="1800" b="0">
                          <a:solidFill>
                            <a:schemeClr val="dk1"/>
                          </a:solidFill>
                        </a:rPr>
                        <a:t> </a:t>
                      </a:r>
                      <a:r>
                        <a:rPr lang="en-CA" sz="1800" b="0" err="1">
                          <a:solidFill>
                            <a:schemeClr val="dk1"/>
                          </a:solidFill>
                        </a:rPr>
                        <a:t>rd</a:t>
                      </a:r>
                      <a:r>
                        <a:rPr lang="en-CA" sz="1800" b="0">
                          <a:solidFill>
                            <a:schemeClr val="dk1"/>
                          </a:solidFill>
                        </a:rPr>
                        <a:t>)</a:t>
                      </a:r>
                      <a:endParaRPr sz="1800" b="0"/>
                    </a:p>
                  </a:txBody>
                  <a:tcPr marL="91425" marR="91425" marT="91425" marB="91425"/>
                </a:tc>
                <a:tc>
                  <a:txBody>
                    <a:bodyPr/>
                    <a:lstStyle/>
                    <a:p>
                      <a:pPr marL="0" lvl="0" indent="0" algn="l" rtl="0">
                        <a:lnSpc>
                          <a:spcPct val="150000"/>
                        </a:lnSpc>
                        <a:spcBef>
                          <a:spcPts val="0"/>
                        </a:spcBef>
                        <a:spcAft>
                          <a:spcPts val="0"/>
                        </a:spcAft>
                        <a:buNone/>
                      </a:pPr>
                      <a:r>
                        <a:rPr lang="en-CA" sz="1800">
                          <a:solidFill>
                            <a:schemeClr val="dk1"/>
                          </a:solidFill>
                        </a:rPr>
                        <a:t>16 reviews</a:t>
                      </a:r>
                      <a:endParaRPr sz="1800"/>
                    </a:p>
                  </a:txBody>
                  <a:tcPr marL="91425" marR="91425" marT="91425" marB="914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8617190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7">
          <a:extLst>
            <a:ext uri="{FF2B5EF4-FFF2-40B4-BE49-F238E27FC236}">
              <a16:creationId xmlns:a16="http://schemas.microsoft.com/office/drawing/2014/main" id="{E3089613-FF76-6F1C-6476-32812611516F}"/>
            </a:ext>
          </a:extLst>
        </p:cNvPr>
        <p:cNvGrpSpPr/>
        <p:nvPr/>
      </p:nvGrpSpPr>
      <p:grpSpPr>
        <a:xfrm>
          <a:off x="0" y="0"/>
          <a:ext cx="0" cy="0"/>
          <a:chOff x="0" y="0"/>
          <a:chExt cx="0" cy="0"/>
        </a:xfrm>
      </p:grpSpPr>
      <p:sp>
        <p:nvSpPr>
          <p:cNvPr id="1888" name="Google Shape;1888;p3">
            <a:extLst>
              <a:ext uri="{FF2B5EF4-FFF2-40B4-BE49-F238E27FC236}">
                <a16:creationId xmlns:a16="http://schemas.microsoft.com/office/drawing/2014/main" id="{F260250E-E88D-F78E-09E4-99895BDF303B}"/>
              </a:ext>
            </a:extLst>
          </p:cNvPr>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US" sz="3300"/>
              <a:t>Metrics of Success: Comparative Ranking</a:t>
            </a:r>
            <a:endParaRPr sz="3300">
              <a:solidFill>
                <a:srgbClr val="4C7CCC"/>
              </a:solidFill>
            </a:endParaRPr>
          </a:p>
        </p:txBody>
      </p:sp>
      <p:sp>
        <p:nvSpPr>
          <p:cNvPr id="1889" name="Google Shape;1889;p3">
            <a:extLst>
              <a:ext uri="{FF2B5EF4-FFF2-40B4-BE49-F238E27FC236}">
                <a16:creationId xmlns:a16="http://schemas.microsoft.com/office/drawing/2014/main" id="{FC2FBFC5-E505-A665-6A4D-0A8DDB57E365}"/>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11</a:t>
            </a:fld>
            <a:endParaRPr/>
          </a:p>
        </p:txBody>
      </p:sp>
      <p:sp>
        <p:nvSpPr>
          <p:cNvPr id="1890" name="Google Shape;1890;p3">
            <a:extLst>
              <a:ext uri="{FF2B5EF4-FFF2-40B4-BE49-F238E27FC236}">
                <a16:creationId xmlns:a16="http://schemas.microsoft.com/office/drawing/2014/main" id="{A6C7E17F-C2DA-769E-456B-461F605BFC46}"/>
              </a:ext>
            </a:extLst>
          </p:cNvPr>
          <p:cNvSpPr txBox="1"/>
          <p:nvPr/>
        </p:nvSpPr>
        <p:spPr>
          <a:xfrm>
            <a:off x="537791" y="915682"/>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Ground Truth</a:t>
            </a:r>
          </a:p>
        </p:txBody>
      </p:sp>
      <p:sp>
        <p:nvSpPr>
          <p:cNvPr id="1891" name="Google Shape;1891;p3">
            <a:extLst>
              <a:ext uri="{FF2B5EF4-FFF2-40B4-BE49-F238E27FC236}">
                <a16:creationId xmlns:a16="http://schemas.microsoft.com/office/drawing/2014/main" id="{3166A61F-B488-5795-9E0B-AD84557DFF3F}"/>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892" name="Google Shape;1892;p3" title="test copy.png">
            <a:extLst>
              <a:ext uri="{FF2B5EF4-FFF2-40B4-BE49-F238E27FC236}">
                <a16:creationId xmlns:a16="http://schemas.microsoft.com/office/drawing/2014/main" id="{C0D7AECB-1B73-D652-F796-478803BFACD7}"/>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893" name="Google Shape;1893;p3" title="test.png">
            <a:extLst>
              <a:ext uri="{FF2B5EF4-FFF2-40B4-BE49-F238E27FC236}">
                <a16:creationId xmlns:a16="http://schemas.microsoft.com/office/drawing/2014/main" id="{86FC8156-D5A9-4F2D-404A-BE9641CE56F0}"/>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2" name="Google Shape;1858;p2">
            <a:extLst>
              <a:ext uri="{FF2B5EF4-FFF2-40B4-BE49-F238E27FC236}">
                <a16:creationId xmlns:a16="http://schemas.microsoft.com/office/drawing/2014/main" id="{58206FA5-E95A-0EA8-2924-33A82A866940}"/>
              </a:ext>
            </a:extLst>
          </p:cNvPr>
          <p:cNvSpPr txBox="1"/>
          <p:nvPr/>
        </p:nvSpPr>
        <p:spPr>
          <a:xfrm>
            <a:off x="1263149" y="1650635"/>
            <a:ext cx="7605000" cy="548828"/>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000" b="1" kern="100">
                <a:latin typeface="Aptos" panose="020B0004020202020204" pitchFamily="34" charset="0"/>
                <a:ea typeface="DengXian" panose="02010600030101010101" pitchFamily="2" charset="-122"/>
                <a:cs typeface="Times New Roman" panose="02020603050405020304" pitchFamily="18" charset="0"/>
              </a:rPr>
              <a:t>Conclusion: </a:t>
            </a:r>
            <a:r>
              <a:rPr lang="en-US" sz="2000" kern="100">
                <a:latin typeface="Aptos" panose="020B0004020202020204" pitchFamily="34" charset="0"/>
                <a:ea typeface="DengXian" panose="02010600030101010101" pitchFamily="2" charset="-122"/>
                <a:cs typeface="Times New Roman" panose="02020603050405020304" pitchFamily="18" charset="0"/>
              </a:rPr>
              <a:t>Location A</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4" name="Google Shape;1890;p3">
            <a:extLst>
              <a:ext uri="{FF2B5EF4-FFF2-40B4-BE49-F238E27FC236}">
                <a16:creationId xmlns:a16="http://schemas.microsoft.com/office/drawing/2014/main" id="{3D1A433C-C3FF-BC49-FD5C-40133A4FF464}"/>
              </a:ext>
            </a:extLst>
          </p:cNvPr>
          <p:cNvSpPr txBox="1"/>
          <p:nvPr/>
        </p:nvSpPr>
        <p:spPr>
          <a:xfrm>
            <a:off x="537791" y="1978965"/>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SiteSage Prediction</a:t>
            </a:r>
          </a:p>
        </p:txBody>
      </p:sp>
      <p:sp>
        <p:nvSpPr>
          <p:cNvPr id="6" name="Google Shape;1858;p2">
            <a:extLst>
              <a:ext uri="{FF2B5EF4-FFF2-40B4-BE49-F238E27FC236}">
                <a16:creationId xmlns:a16="http://schemas.microsoft.com/office/drawing/2014/main" id="{EA5457C7-784D-1CBA-97BC-7649712AE9D0}"/>
              </a:ext>
            </a:extLst>
          </p:cNvPr>
          <p:cNvSpPr txBox="1"/>
          <p:nvPr/>
        </p:nvSpPr>
        <p:spPr>
          <a:xfrm>
            <a:off x="1263149" y="2711325"/>
            <a:ext cx="4927339" cy="548828"/>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000" b="1" kern="100">
                <a:latin typeface="Aptos" panose="020B0004020202020204" pitchFamily="34" charset="0"/>
                <a:ea typeface="DengXian" panose="02010600030101010101" pitchFamily="2" charset="-122"/>
                <a:cs typeface="Times New Roman" panose="02020603050405020304" pitchFamily="18" charset="0"/>
              </a:rPr>
              <a:t>Conclusion: </a:t>
            </a:r>
            <a:r>
              <a:rPr lang="en-US" sz="2000" kern="100">
                <a:latin typeface="Aptos" panose="020B0004020202020204" pitchFamily="34" charset="0"/>
                <a:ea typeface="DengXian" panose="02010600030101010101" pitchFamily="2" charset="-122"/>
                <a:cs typeface="Times New Roman" panose="02020603050405020304" pitchFamily="18" charset="0"/>
              </a:rPr>
              <a:t>Location A</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cxnSp>
        <p:nvCxnSpPr>
          <p:cNvPr id="8" name="Straight Arrow Connector 7">
            <a:extLst>
              <a:ext uri="{FF2B5EF4-FFF2-40B4-BE49-F238E27FC236}">
                <a16:creationId xmlns:a16="http://schemas.microsoft.com/office/drawing/2014/main" id="{E37C02F4-57DB-28F6-C2F8-ABDDD9925F55}"/>
              </a:ext>
            </a:extLst>
          </p:cNvPr>
          <p:cNvCxnSpPr/>
          <p:nvPr/>
        </p:nvCxnSpPr>
        <p:spPr>
          <a:xfrm>
            <a:off x="4809744" y="1843590"/>
            <a:ext cx="2221992" cy="676656"/>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1F95D80B-D06D-9BD1-7581-6F1DEFB5849D}"/>
              </a:ext>
            </a:extLst>
          </p:cNvPr>
          <p:cNvCxnSpPr>
            <a:cxnSpLocks/>
          </p:cNvCxnSpPr>
          <p:nvPr/>
        </p:nvCxnSpPr>
        <p:spPr>
          <a:xfrm flipV="1">
            <a:off x="4715256" y="2510775"/>
            <a:ext cx="2316480" cy="482255"/>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sp>
        <p:nvSpPr>
          <p:cNvPr id="11" name="Google Shape;1858;p2">
            <a:extLst>
              <a:ext uri="{FF2B5EF4-FFF2-40B4-BE49-F238E27FC236}">
                <a16:creationId xmlns:a16="http://schemas.microsoft.com/office/drawing/2014/main" id="{C103B878-8626-DC83-11BB-99001E70053B}"/>
              </a:ext>
            </a:extLst>
          </p:cNvPr>
          <p:cNvSpPr txBox="1"/>
          <p:nvPr/>
        </p:nvSpPr>
        <p:spPr>
          <a:xfrm>
            <a:off x="6842826" y="1901910"/>
            <a:ext cx="2894257" cy="1217729"/>
          </a:xfrm>
          <a:prstGeom prst="rect">
            <a:avLst/>
          </a:prstGeom>
          <a:noFill/>
          <a:ln>
            <a:noFill/>
          </a:ln>
        </p:spPr>
        <p:txBody>
          <a:bodyPr spcFirstLastPara="1" wrap="square" lIns="91425" tIns="45700" rIns="91425" bIns="45700" anchor="t" anchorCtr="0">
            <a:spAutoFit/>
          </a:bodyPr>
          <a:lstStyle/>
          <a:p>
            <a:pPr lvl="0" algn="ctr">
              <a:lnSpc>
                <a:spcPct val="115000"/>
              </a:lnSpc>
              <a:spcAft>
                <a:spcPts val="800"/>
              </a:spcAft>
            </a:pPr>
            <a:r>
              <a:rPr lang="en-US" sz="2600" b="1" kern="100">
                <a:solidFill>
                  <a:srgbClr val="00B050"/>
                </a:solidFill>
                <a:latin typeface="+mj-lt"/>
                <a:ea typeface="DengXian" panose="02010600030101010101" pitchFamily="2" charset="-122"/>
                <a:cs typeface="Times New Roman" panose="02020603050405020304" pitchFamily="18" charset="0"/>
              </a:rPr>
              <a:t>Agree</a:t>
            </a:r>
          </a:p>
          <a:p>
            <a:pPr lvl="0" algn="ctr">
              <a:lnSpc>
                <a:spcPct val="115000"/>
              </a:lnSpc>
              <a:spcAft>
                <a:spcPts val="800"/>
              </a:spcAft>
            </a:pPr>
            <a:r>
              <a:rPr lang="en-US" sz="2600" b="1" kern="100">
                <a:solidFill>
                  <a:srgbClr val="00B050"/>
                </a:solidFill>
                <a:latin typeface="+mj-lt"/>
                <a:ea typeface="DengXian" panose="02010600030101010101" pitchFamily="2" charset="-122"/>
                <a:cs typeface="Times New Roman" panose="02020603050405020304" pitchFamily="18" charset="0"/>
              </a:rPr>
              <a:t>= Success pair</a:t>
            </a:r>
            <a:endParaRPr lang="en-CA" sz="2600" kern="100">
              <a:solidFill>
                <a:srgbClr val="00B050"/>
              </a:solidFill>
              <a:latin typeface="+mj-lt"/>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9419244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87">
          <a:extLst>
            <a:ext uri="{FF2B5EF4-FFF2-40B4-BE49-F238E27FC236}">
              <a16:creationId xmlns:a16="http://schemas.microsoft.com/office/drawing/2014/main" id="{8A6E43BE-4002-FC29-DCF2-FA4C352085F0}"/>
            </a:ext>
          </a:extLst>
        </p:cNvPr>
        <p:cNvGrpSpPr/>
        <p:nvPr/>
      </p:nvGrpSpPr>
      <p:grpSpPr>
        <a:xfrm>
          <a:off x="0" y="0"/>
          <a:ext cx="0" cy="0"/>
          <a:chOff x="0" y="0"/>
          <a:chExt cx="0" cy="0"/>
        </a:xfrm>
      </p:grpSpPr>
      <p:sp>
        <p:nvSpPr>
          <p:cNvPr id="1888" name="Google Shape;1888;p3">
            <a:extLst>
              <a:ext uri="{FF2B5EF4-FFF2-40B4-BE49-F238E27FC236}">
                <a16:creationId xmlns:a16="http://schemas.microsoft.com/office/drawing/2014/main" id="{06658354-9441-3A6F-AA41-5BFA84DAD8A3}"/>
              </a:ext>
            </a:extLst>
          </p:cNvPr>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US" sz="3300"/>
              <a:t>Metrics of Success: Comparative Ranking</a:t>
            </a:r>
            <a:endParaRPr sz="3300">
              <a:solidFill>
                <a:srgbClr val="4C7CCC"/>
              </a:solidFill>
            </a:endParaRPr>
          </a:p>
        </p:txBody>
      </p:sp>
      <p:sp>
        <p:nvSpPr>
          <p:cNvPr id="1889" name="Google Shape;1889;p3">
            <a:extLst>
              <a:ext uri="{FF2B5EF4-FFF2-40B4-BE49-F238E27FC236}">
                <a16:creationId xmlns:a16="http://schemas.microsoft.com/office/drawing/2014/main" id="{1FC28D33-EC6C-84AD-FE0E-7F9CF4767A31}"/>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12</a:t>
            </a:fld>
            <a:endParaRPr/>
          </a:p>
        </p:txBody>
      </p:sp>
      <p:sp>
        <p:nvSpPr>
          <p:cNvPr id="1891" name="Google Shape;1891;p3">
            <a:extLst>
              <a:ext uri="{FF2B5EF4-FFF2-40B4-BE49-F238E27FC236}">
                <a16:creationId xmlns:a16="http://schemas.microsoft.com/office/drawing/2014/main" id="{E24638DF-C27A-F68A-D079-75F16A3BB98E}"/>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892" name="Google Shape;1892;p3" title="test copy.png">
            <a:extLst>
              <a:ext uri="{FF2B5EF4-FFF2-40B4-BE49-F238E27FC236}">
                <a16:creationId xmlns:a16="http://schemas.microsoft.com/office/drawing/2014/main" id="{78131657-1F13-2983-E4F8-CB0C88964E71}"/>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893" name="Google Shape;1893;p3" title="test.png">
            <a:extLst>
              <a:ext uri="{FF2B5EF4-FFF2-40B4-BE49-F238E27FC236}">
                <a16:creationId xmlns:a16="http://schemas.microsoft.com/office/drawing/2014/main" id="{9CA290DD-0975-EC87-E3C2-8C8F930BC456}"/>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3" name="Google Shape;1858;p2">
            <a:extLst>
              <a:ext uri="{FF2B5EF4-FFF2-40B4-BE49-F238E27FC236}">
                <a16:creationId xmlns:a16="http://schemas.microsoft.com/office/drawing/2014/main" id="{A9D35472-96CE-31BE-A0C6-FBD9334FE49A}"/>
              </a:ext>
            </a:extLst>
          </p:cNvPr>
          <p:cNvSpPr txBox="1"/>
          <p:nvPr/>
        </p:nvSpPr>
        <p:spPr>
          <a:xfrm>
            <a:off x="598751" y="3623857"/>
            <a:ext cx="7605000" cy="655011"/>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600" b="1" i="1" kern="100">
                <a:solidFill>
                  <a:srgbClr val="49B8B5"/>
                </a:solidFill>
                <a:latin typeface="+mj-lt"/>
                <a:ea typeface="DengXian" panose="02010600030101010101" pitchFamily="2" charset="-122"/>
                <a:cs typeface="Times New Roman" panose="02020603050405020304" pitchFamily="18" charset="0"/>
              </a:rPr>
              <a:t>Accuracy</a:t>
            </a:r>
            <a:endParaRPr lang="en-CA" sz="2600" kern="100">
              <a:solidFill>
                <a:srgbClr val="49B8B5"/>
              </a:solidFill>
              <a:latin typeface="+mj-lt"/>
              <a:ea typeface="DengXian" panose="02010600030101010101" pitchFamily="2" charset="-122"/>
              <a:cs typeface="Times New Roman" panose="02020603050405020304" pitchFamily="18" charset="0"/>
            </a:endParaRPr>
          </a:p>
        </p:txBody>
      </p:sp>
      <p:sp>
        <p:nvSpPr>
          <p:cNvPr id="5" name="Google Shape;1890;p3">
            <a:extLst>
              <a:ext uri="{FF2B5EF4-FFF2-40B4-BE49-F238E27FC236}">
                <a16:creationId xmlns:a16="http://schemas.microsoft.com/office/drawing/2014/main" id="{1A5B9ACC-BF49-0930-8001-5B469C8429A9}"/>
              </a:ext>
            </a:extLst>
          </p:cNvPr>
          <p:cNvSpPr txBox="1"/>
          <p:nvPr/>
        </p:nvSpPr>
        <p:spPr>
          <a:xfrm>
            <a:off x="537791" y="915682"/>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Ground Truth</a:t>
            </a:r>
          </a:p>
        </p:txBody>
      </p:sp>
      <p:sp>
        <p:nvSpPr>
          <p:cNvPr id="10" name="Google Shape;1890;p3">
            <a:extLst>
              <a:ext uri="{FF2B5EF4-FFF2-40B4-BE49-F238E27FC236}">
                <a16:creationId xmlns:a16="http://schemas.microsoft.com/office/drawing/2014/main" id="{726DC02D-4EB7-FBCE-1BFE-0DB03E9A3077}"/>
              </a:ext>
            </a:extLst>
          </p:cNvPr>
          <p:cNvSpPr txBox="1"/>
          <p:nvPr/>
        </p:nvSpPr>
        <p:spPr>
          <a:xfrm>
            <a:off x="537791" y="1978965"/>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SiteSage Prediction</a:t>
            </a:r>
          </a:p>
        </p:txBody>
      </p:sp>
      <p:cxnSp>
        <p:nvCxnSpPr>
          <p:cNvPr id="13" name="Straight Arrow Connector 12">
            <a:extLst>
              <a:ext uri="{FF2B5EF4-FFF2-40B4-BE49-F238E27FC236}">
                <a16:creationId xmlns:a16="http://schemas.microsoft.com/office/drawing/2014/main" id="{F0679F2C-ED79-DA76-57AF-904AF51B33F8}"/>
              </a:ext>
            </a:extLst>
          </p:cNvPr>
          <p:cNvCxnSpPr/>
          <p:nvPr/>
        </p:nvCxnSpPr>
        <p:spPr>
          <a:xfrm>
            <a:off x="4809744" y="1843590"/>
            <a:ext cx="2221992" cy="676656"/>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A1B23AC-7506-6CB7-07C8-3685C3D8875E}"/>
              </a:ext>
            </a:extLst>
          </p:cNvPr>
          <p:cNvCxnSpPr>
            <a:cxnSpLocks/>
          </p:cNvCxnSpPr>
          <p:nvPr/>
        </p:nvCxnSpPr>
        <p:spPr>
          <a:xfrm flipV="1">
            <a:off x="4715256" y="2510775"/>
            <a:ext cx="2316480" cy="482255"/>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sp>
        <p:nvSpPr>
          <p:cNvPr id="15" name="Google Shape;1858;p2">
            <a:extLst>
              <a:ext uri="{FF2B5EF4-FFF2-40B4-BE49-F238E27FC236}">
                <a16:creationId xmlns:a16="http://schemas.microsoft.com/office/drawing/2014/main" id="{B6C8D1B9-64A9-BFF9-B95D-5623BCC2328C}"/>
              </a:ext>
            </a:extLst>
          </p:cNvPr>
          <p:cNvSpPr txBox="1"/>
          <p:nvPr/>
        </p:nvSpPr>
        <p:spPr>
          <a:xfrm>
            <a:off x="6842826" y="1901910"/>
            <a:ext cx="2894257" cy="1217729"/>
          </a:xfrm>
          <a:prstGeom prst="rect">
            <a:avLst/>
          </a:prstGeom>
          <a:noFill/>
          <a:ln>
            <a:noFill/>
          </a:ln>
        </p:spPr>
        <p:txBody>
          <a:bodyPr spcFirstLastPara="1" wrap="square" lIns="91425" tIns="45700" rIns="91425" bIns="45700" anchor="t" anchorCtr="0">
            <a:spAutoFit/>
          </a:bodyPr>
          <a:lstStyle/>
          <a:p>
            <a:pPr lvl="0" algn="ctr">
              <a:lnSpc>
                <a:spcPct val="115000"/>
              </a:lnSpc>
              <a:spcAft>
                <a:spcPts val="800"/>
              </a:spcAft>
            </a:pPr>
            <a:r>
              <a:rPr lang="en-US" sz="2600" b="1" kern="100">
                <a:solidFill>
                  <a:srgbClr val="00B050"/>
                </a:solidFill>
                <a:latin typeface="+mj-lt"/>
                <a:ea typeface="DengXian" panose="02010600030101010101" pitchFamily="2" charset="-122"/>
                <a:cs typeface="Times New Roman" panose="02020603050405020304" pitchFamily="18" charset="0"/>
              </a:rPr>
              <a:t>Agree</a:t>
            </a:r>
          </a:p>
          <a:p>
            <a:pPr lvl="0" algn="ctr">
              <a:lnSpc>
                <a:spcPct val="115000"/>
              </a:lnSpc>
              <a:spcAft>
                <a:spcPts val="800"/>
              </a:spcAft>
            </a:pPr>
            <a:r>
              <a:rPr lang="en-US" sz="2600" b="1" kern="100">
                <a:solidFill>
                  <a:srgbClr val="00B050"/>
                </a:solidFill>
                <a:latin typeface="+mj-lt"/>
                <a:ea typeface="DengXian" panose="02010600030101010101" pitchFamily="2" charset="-122"/>
                <a:cs typeface="Times New Roman" panose="02020603050405020304" pitchFamily="18" charset="0"/>
              </a:rPr>
              <a:t>= Success pair</a:t>
            </a:r>
            <a:endParaRPr lang="en-CA" sz="2600" kern="100">
              <a:solidFill>
                <a:srgbClr val="00B050"/>
              </a:solidFill>
              <a:latin typeface="+mj-lt"/>
              <a:ea typeface="DengXian" panose="02010600030101010101" pitchFamily="2" charset="-122"/>
              <a:cs typeface="Times New Roman" panose="02020603050405020304" pitchFamily="18" charset="0"/>
            </a:endParaRPr>
          </a:p>
        </p:txBody>
      </p:sp>
      <p:sp>
        <p:nvSpPr>
          <p:cNvPr id="16" name="Google Shape;1858;p2">
            <a:extLst>
              <a:ext uri="{FF2B5EF4-FFF2-40B4-BE49-F238E27FC236}">
                <a16:creationId xmlns:a16="http://schemas.microsoft.com/office/drawing/2014/main" id="{DE16332D-03BF-7840-5A10-301C87427A28}"/>
              </a:ext>
            </a:extLst>
          </p:cNvPr>
          <p:cNvSpPr txBox="1"/>
          <p:nvPr/>
        </p:nvSpPr>
        <p:spPr>
          <a:xfrm>
            <a:off x="1263149" y="1650635"/>
            <a:ext cx="7605000" cy="548828"/>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000" b="1" kern="100">
                <a:latin typeface="Aptos" panose="020B0004020202020204" pitchFamily="34" charset="0"/>
                <a:ea typeface="DengXian" panose="02010600030101010101" pitchFamily="2" charset="-122"/>
                <a:cs typeface="Times New Roman" panose="02020603050405020304" pitchFamily="18" charset="0"/>
              </a:rPr>
              <a:t>Conclusion: </a:t>
            </a:r>
            <a:r>
              <a:rPr lang="en-US" sz="2000" kern="100">
                <a:latin typeface="Aptos" panose="020B0004020202020204" pitchFamily="34" charset="0"/>
                <a:ea typeface="DengXian" panose="02010600030101010101" pitchFamily="2" charset="-122"/>
                <a:cs typeface="Times New Roman" panose="02020603050405020304" pitchFamily="18" charset="0"/>
              </a:rPr>
              <a:t>Location A</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17" name="Google Shape;1858;p2">
            <a:extLst>
              <a:ext uri="{FF2B5EF4-FFF2-40B4-BE49-F238E27FC236}">
                <a16:creationId xmlns:a16="http://schemas.microsoft.com/office/drawing/2014/main" id="{E611026D-4613-FBF4-6EB0-24DCCF7A0711}"/>
              </a:ext>
            </a:extLst>
          </p:cNvPr>
          <p:cNvSpPr txBox="1"/>
          <p:nvPr/>
        </p:nvSpPr>
        <p:spPr>
          <a:xfrm>
            <a:off x="1263149" y="2711325"/>
            <a:ext cx="4927339" cy="548828"/>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000" b="1" kern="100">
                <a:latin typeface="Aptos" panose="020B0004020202020204" pitchFamily="34" charset="0"/>
                <a:ea typeface="DengXian" panose="02010600030101010101" pitchFamily="2" charset="-122"/>
                <a:cs typeface="Times New Roman" panose="02020603050405020304" pitchFamily="18" charset="0"/>
              </a:rPr>
              <a:t>Conclusion: </a:t>
            </a:r>
            <a:r>
              <a:rPr lang="en-US" sz="2000" kern="100">
                <a:latin typeface="Aptos" panose="020B0004020202020204" pitchFamily="34" charset="0"/>
                <a:ea typeface="DengXian" panose="02010600030101010101" pitchFamily="2" charset="-122"/>
                <a:cs typeface="Times New Roman" panose="02020603050405020304" pitchFamily="18" charset="0"/>
              </a:rPr>
              <a:t>Location A</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18" name="Google Shape;1858;p2">
            <a:extLst>
              <a:ext uri="{FF2B5EF4-FFF2-40B4-BE49-F238E27FC236}">
                <a16:creationId xmlns:a16="http://schemas.microsoft.com/office/drawing/2014/main" id="{43151CCA-F95F-161B-C061-CF4B90580469}"/>
              </a:ext>
            </a:extLst>
          </p:cNvPr>
          <p:cNvSpPr txBox="1"/>
          <p:nvPr/>
        </p:nvSpPr>
        <p:spPr>
          <a:xfrm>
            <a:off x="2227373" y="3631385"/>
            <a:ext cx="7605000" cy="655011"/>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600" b="1" kern="100">
                <a:solidFill>
                  <a:srgbClr val="49B8B5"/>
                </a:solidFill>
                <a:latin typeface="+mj-lt"/>
                <a:ea typeface="DengXian" panose="02010600030101010101" pitchFamily="2" charset="-122"/>
                <a:cs typeface="Times New Roman" panose="02020603050405020304" pitchFamily="18" charset="0"/>
              </a:rPr>
              <a:t>= </a:t>
            </a:r>
            <a:r>
              <a:rPr lang="en-US" sz="2600" b="1" kern="100">
                <a:solidFill>
                  <a:srgbClr val="00B050"/>
                </a:solidFill>
                <a:latin typeface="+mj-lt"/>
                <a:ea typeface="DengXian" panose="02010600030101010101" pitchFamily="2" charset="-122"/>
                <a:cs typeface="Times New Roman" panose="02020603050405020304" pitchFamily="18" charset="0"/>
              </a:rPr>
              <a:t>Success pair </a:t>
            </a:r>
            <a:r>
              <a:rPr lang="en-US" sz="2600" b="1" kern="100">
                <a:solidFill>
                  <a:srgbClr val="49B8B5"/>
                </a:solidFill>
                <a:latin typeface="+mj-lt"/>
                <a:ea typeface="DengXian" panose="02010600030101010101" pitchFamily="2" charset="-122"/>
                <a:cs typeface="Times New Roman" panose="02020603050405020304" pitchFamily="18" charset="0"/>
              </a:rPr>
              <a:t>/ All pair</a:t>
            </a:r>
            <a:endParaRPr lang="en-CA" sz="2600" kern="100">
              <a:solidFill>
                <a:srgbClr val="49B8B5"/>
              </a:solidFill>
              <a:latin typeface="+mj-lt"/>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8890723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7">
          <a:extLst>
            <a:ext uri="{FF2B5EF4-FFF2-40B4-BE49-F238E27FC236}">
              <a16:creationId xmlns:a16="http://schemas.microsoft.com/office/drawing/2014/main" id="{1B395480-526A-1B72-B2C3-E30AF81E5C32}"/>
            </a:ext>
          </a:extLst>
        </p:cNvPr>
        <p:cNvGrpSpPr/>
        <p:nvPr/>
      </p:nvGrpSpPr>
      <p:grpSpPr>
        <a:xfrm>
          <a:off x="0" y="0"/>
          <a:ext cx="0" cy="0"/>
          <a:chOff x="0" y="0"/>
          <a:chExt cx="0" cy="0"/>
        </a:xfrm>
      </p:grpSpPr>
      <p:sp>
        <p:nvSpPr>
          <p:cNvPr id="1888" name="Google Shape;1888;p3">
            <a:extLst>
              <a:ext uri="{FF2B5EF4-FFF2-40B4-BE49-F238E27FC236}">
                <a16:creationId xmlns:a16="http://schemas.microsoft.com/office/drawing/2014/main" id="{CB0A3993-2A07-4D7D-03CD-2B66001BD4D8}"/>
              </a:ext>
            </a:extLst>
          </p:cNvPr>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US" sz="3300"/>
              <a:t>Metrics of Success: Comparative Ranking</a:t>
            </a:r>
            <a:endParaRPr sz="3300">
              <a:solidFill>
                <a:srgbClr val="4C7CCC"/>
              </a:solidFill>
            </a:endParaRPr>
          </a:p>
        </p:txBody>
      </p:sp>
      <p:sp>
        <p:nvSpPr>
          <p:cNvPr id="1889" name="Google Shape;1889;p3">
            <a:extLst>
              <a:ext uri="{FF2B5EF4-FFF2-40B4-BE49-F238E27FC236}">
                <a16:creationId xmlns:a16="http://schemas.microsoft.com/office/drawing/2014/main" id="{F28F87BF-C16F-F2AE-F6D2-4C0E5E6E7152}"/>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13</a:t>
            </a:fld>
            <a:endParaRPr/>
          </a:p>
        </p:txBody>
      </p:sp>
      <p:sp>
        <p:nvSpPr>
          <p:cNvPr id="1891" name="Google Shape;1891;p3">
            <a:extLst>
              <a:ext uri="{FF2B5EF4-FFF2-40B4-BE49-F238E27FC236}">
                <a16:creationId xmlns:a16="http://schemas.microsoft.com/office/drawing/2014/main" id="{6323B15E-835D-6CA7-3818-4C6FEADB3A23}"/>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892" name="Google Shape;1892;p3" title="test copy.png">
            <a:extLst>
              <a:ext uri="{FF2B5EF4-FFF2-40B4-BE49-F238E27FC236}">
                <a16:creationId xmlns:a16="http://schemas.microsoft.com/office/drawing/2014/main" id="{9E96E9B2-6215-546F-8CB1-703DE659FAB8}"/>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893" name="Google Shape;1893;p3" title="test.png">
            <a:extLst>
              <a:ext uri="{FF2B5EF4-FFF2-40B4-BE49-F238E27FC236}">
                <a16:creationId xmlns:a16="http://schemas.microsoft.com/office/drawing/2014/main" id="{81A5DF21-5E58-E01E-364E-2EC974917FCF}"/>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3" name="Google Shape;1858;p2">
            <a:extLst>
              <a:ext uri="{FF2B5EF4-FFF2-40B4-BE49-F238E27FC236}">
                <a16:creationId xmlns:a16="http://schemas.microsoft.com/office/drawing/2014/main" id="{26098621-722D-9D5C-F46E-00F00ADE7F5C}"/>
              </a:ext>
            </a:extLst>
          </p:cNvPr>
          <p:cNvSpPr txBox="1"/>
          <p:nvPr/>
        </p:nvSpPr>
        <p:spPr>
          <a:xfrm>
            <a:off x="598750" y="3623857"/>
            <a:ext cx="7914313" cy="655011"/>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600" b="1" i="1" kern="100">
                <a:solidFill>
                  <a:srgbClr val="49B8B5"/>
                </a:solidFill>
                <a:latin typeface="+mj-lt"/>
                <a:ea typeface="DengXian" panose="02010600030101010101" pitchFamily="2" charset="-122"/>
                <a:cs typeface="Times New Roman" panose="02020603050405020304" pitchFamily="18" charset="0"/>
              </a:rPr>
              <a:t>Accuracy</a:t>
            </a:r>
            <a:endParaRPr lang="en-CA" sz="2600" b="1" kern="100">
              <a:solidFill>
                <a:schemeClr val="accent3"/>
              </a:solidFill>
              <a:latin typeface="+mj-lt"/>
              <a:ea typeface="DengXian" panose="02010600030101010101" pitchFamily="2" charset="-122"/>
              <a:cs typeface="Times New Roman" panose="02020603050405020304" pitchFamily="18" charset="0"/>
            </a:endParaRPr>
          </a:p>
        </p:txBody>
      </p:sp>
      <p:sp>
        <p:nvSpPr>
          <p:cNvPr id="5" name="Google Shape;1890;p3">
            <a:extLst>
              <a:ext uri="{FF2B5EF4-FFF2-40B4-BE49-F238E27FC236}">
                <a16:creationId xmlns:a16="http://schemas.microsoft.com/office/drawing/2014/main" id="{B4B55C66-56A7-C8EC-39E5-3719BFBFCDDD}"/>
              </a:ext>
            </a:extLst>
          </p:cNvPr>
          <p:cNvSpPr txBox="1"/>
          <p:nvPr/>
        </p:nvSpPr>
        <p:spPr>
          <a:xfrm>
            <a:off x="537791" y="915682"/>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Ground Truth</a:t>
            </a:r>
          </a:p>
        </p:txBody>
      </p:sp>
      <p:sp>
        <p:nvSpPr>
          <p:cNvPr id="10" name="Google Shape;1890;p3">
            <a:extLst>
              <a:ext uri="{FF2B5EF4-FFF2-40B4-BE49-F238E27FC236}">
                <a16:creationId xmlns:a16="http://schemas.microsoft.com/office/drawing/2014/main" id="{52100DD7-DCB3-B156-831C-B5F292D165BE}"/>
              </a:ext>
            </a:extLst>
          </p:cNvPr>
          <p:cNvSpPr txBox="1"/>
          <p:nvPr/>
        </p:nvSpPr>
        <p:spPr>
          <a:xfrm>
            <a:off x="537791" y="1978965"/>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SiteSage Prediction</a:t>
            </a:r>
          </a:p>
        </p:txBody>
      </p:sp>
      <p:cxnSp>
        <p:nvCxnSpPr>
          <p:cNvPr id="13" name="Straight Arrow Connector 12">
            <a:extLst>
              <a:ext uri="{FF2B5EF4-FFF2-40B4-BE49-F238E27FC236}">
                <a16:creationId xmlns:a16="http://schemas.microsoft.com/office/drawing/2014/main" id="{32E8BB1D-6DA9-BC0A-B5C3-9A7C47837DFC}"/>
              </a:ext>
            </a:extLst>
          </p:cNvPr>
          <p:cNvCxnSpPr/>
          <p:nvPr/>
        </p:nvCxnSpPr>
        <p:spPr>
          <a:xfrm>
            <a:off x="4809744" y="1843590"/>
            <a:ext cx="2221992" cy="676656"/>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FB2F708-E5F7-5088-00A6-45E3F6D6BC60}"/>
              </a:ext>
            </a:extLst>
          </p:cNvPr>
          <p:cNvCxnSpPr>
            <a:cxnSpLocks/>
          </p:cNvCxnSpPr>
          <p:nvPr/>
        </p:nvCxnSpPr>
        <p:spPr>
          <a:xfrm flipV="1">
            <a:off x="4715256" y="2510775"/>
            <a:ext cx="2316480" cy="482255"/>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sp>
        <p:nvSpPr>
          <p:cNvPr id="15" name="Google Shape;1858;p2">
            <a:extLst>
              <a:ext uri="{FF2B5EF4-FFF2-40B4-BE49-F238E27FC236}">
                <a16:creationId xmlns:a16="http://schemas.microsoft.com/office/drawing/2014/main" id="{846E584A-F848-3EE7-2218-C611DA450C3D}"/>
              </a:ext>
            </a:extLst>
          </p:cNvPr>
          <p:cNvSpPr txBox="1"/>
          <p:nvPr/>
        </p:nvSpPr>
        <p:spPr>
          <a:xfrm>
            <a:off x="6842826" y="1901910"/>
            <a:ext cx="2894257" cy="1217729"/>
          </a:xfrm>
          <a:prstGeom prst="rect">
            <a:avLst/>
          </a:prstGeom>
          <a:noFill/>
          <a:ln>
            <a:noFill/>
          </a:ln>
        </p:spPr>
        <p:txBody>
          <a:bodyPr spcFirstLastPara="1" wrap="square" lIns="91425" tIns="45700" rIns="91425" bIns="45700" anchor="t" anchorCtr="0">
            <a:spAutoFit/>
          </a:bodyPr>
          <a:lstStyle/>
          <a:p>
            <a:pPr lvl="0" algn="ctr">
              <a:lnSpc>
                <a:spcPct val="115000"/>
              </a:lnSpc>
              <a:spcAft>
                <a:spcPts val="800"/>
              </a:spcAft>
            </a:pPr>
            <a:r>
              <a:rPr lang="en-US" sz="2600" b="1" kern="100">
                <a:solidFill>
                  <a:srgbClr val="00B050"/>
                </a:solidFill>
                <a:latin typeface="+mj-lt"/>
                <a:ea typeface="DengXian" panose="02010600030101010101" pitchFamily="2" charset="-122"/>
                <a:cs typeface="Times New Roman" panose="02020603050405020304" pitchFamily="18" charset="0"/>
              </a:rPr>
              <a:t>Agree</a:t>
            </a:r>
          </a:p>
          <a:p>
            <a:pPr lvl="0" algn="ctr">
              <a:lnSpc>
                <a:spcPct val="115000"/>
              </a:lnSpc>
              <a:spcAft>
                <a:spcPts val="800"/>
              </a:spcAft>
            </a:pPr>
            <a:r>
              <a:rPr lang="en-US" sz="2600" b="1" kern="100">
                <a:solidFill>
                  <a:srgbClr val="00B050"/>
                </a:solidFill>
                <a:latin typeface="+mj-lt"/>
                <a:ea typeface="DengXian" panose="02010600030101010101" pitchFamily="2" charset="-122"/>
                <a:cs typeface="Times New Roman" panose="02020603050405020304" pitchFamily="18" charset="0"/>
              </a:rPr>
              <a:t>= Success pair</a:t>
            </a:r>
            <a:endParaRPr lang="en-CA" sz="2600" kern="100">
              <a:solidFill>
                <a:srgbClr val="00B050"/>
              </a:solidFill>
              <a:latin typeface="+mj-lt"/>
              <a:ea typeface="DengXian" panose="02010600030101010101" pitchFamily="2" charset="-122"/>
              <a:cs typeface="Times New Roman" panose="02020603050405020304" pitchFamily="18" charset="0"/>
            </a:endParaRPr>
          </a:p>
        </p:txBody>
      </p:sp>
      <p:sp>
        <p:nvSpPr>
          <p:cNvPr id="4" name="Google Shape;1858;p2">
            <a:extLst>
              <a:ext uri="{FF2B5EF4-FFF2-40B4-BE49-F238E27FC236}">
                <a16:creationId xmlns:a16="http://schemas.microsoft.com/office/drawing/2014/main" id="{B1B685BB-0A1A-13A8-C11D-041F66BAC651}"/>
              </a:ext>
            </a:extLst>
          </p:cNvPr>
          <p:cNvSpPr txBox="1"/>
          <p:nvPr/>
        </p:nvSpPr>
        <p:spPr>
          <a:xfrm>
            <a:off x="1263149" y="1650635"/>
            <a:ext cx="7605000" cy="548828"/>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000" b="1" kern="100">
                <a:latin typeface="Aptos" panose="020B0004020202020204" pitchFamily="34" charset="0"/>
                <a:ea typeface="DengXian" panose="02010600030101010101" pitchFamily="2" charset="-122"/>
                <a:cs typeface="Times New Roman" panose="02020603050405020304" pitchFamily="18" charset="0"/>
              </a:rPr>
              <a:t>Conclusion: </a:t>
            </a:r>
            <a:r>
              <a:rPr lang="en-US" sz="2000" kern="100">
                <a:latin typeface="Aptos" panose="020B0004020202020204" pitchFamily="34" charset="0"/>
                <a:ea typeface="DengXian" panose="02010600030101010101" pitchFamily="2" charset="-122"/>
                <a:cs typeface="Times New Roman" panose="02020603050405020304" pitchFamily="18" charset="0"/>
              </a:rPr>
              <a:t>Location A</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6" name="Google Shape;1858;p2">
            <a:extLst>
              <a:ext uri="{FF2B5EF4-FFF2-40B4-BE49-F238E27FC236}">
                <a16:creationId xmlns:a16="http://schemas.microsoft.com/office/drawing/2014/main" id="{E51FDA67-7FAF-053A-6C9E-96062001A6F7}"/>
              </a:ext>
            </a:extLst>
          </p:cNvPr>
          <p:cNvSpPr txBox="1"/>
          <p:nvPr/>
        </p:nvSpPr>
        <p:spPr>
          <a:xfrm>
            <a:off x="1263149" y="2711325"/>
            <a:ext cx="4927339" cy="548828"/>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000" b="1" kern="100">
                <a:latin typeface="Aptos" panose="020B0004020202020204" pitchFamily="34" charset="0"/>
                <a:ea typeface="DengXian" panose="02010600030101010101" pitchFamily="2" charset="-122"/>
                <a:cs typeface="Times New Roman" panose="02020603050405020304" pitchFamily="18" charset="0"/>
              </a:rPr>
              <a:t>Conclusion: </a:t>
            </a:r>
            <a:r>
              <a:rPr lang="en-US" sz="2000" kern="100">
                <a:latin typeface="Aptos" panose="020B0004020202020204" pitchFamily="34" charset="0"/>
                <a:ea typeface="DengXian" panose="02010600030101010101" pitchFamily="2" charset="-122"/>
                <a:cs typeface="Times New Roman" panose="02020603050405020304" pitchFamily="18" charset="0"/>
              </a:rPr>
              <a:t>Location A</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9" name="Google Shape;1858;p2">
            <a:extLst>
              <a:ext uri="{FF2B5EF4-FFF2-40B4-BE49-F238E27FC236}">
                <a16:creationId xmlns:a16="http://schemas.microsoft.com/office/drawing/2014/main" id="{404C538A-841E-A8E8-77DE-9AE7FC6A3528}"/>
              </a:ext>
            </a:extLst>
          </p:cNvPr>
          <p:cNvSpPr txBox="1"/>
          <p:nvPr/>
        </p:nvSpPr>
        <p:spPr>
          <a:xfrm>
            <a:off x="2233331" y="3588462"/>
            <a:ext cx="7914313" cy="725799"/>
          </a:xfrm>
          <a:prstGeom prst="rect">
            <a:avLst/>
          </a:prstGeom>
          <a:noFill/>
          <a:ln>
            <a:noFill/>
          </a:ln>
        </p:spPr>
        <p:txBody>
          <a:bodyPr spcFirstLastPara="1" wrap="square" lIns="91425" tIns="45700" rIns="91425" bIns="45700" anchor="t" anchorCtr="0">
            <a:spAutoFit/>
          </a:bodyPr>
          <a:lstStyle/>
          <a:p>
            <a:pPr>
              <a:lnSpc>
                <a:spcPct val="115000"/>
              </a:lnSpc>
              <a:spcAft>
                <a:spcPts val="800"/>
              </a:spcAft>
            </a:pPr>
            <a:r>
              <a:rPr lang="en-US" sz="2600" b="1" kern="100" dirty="0">
                <a:solidFill>
                  <a:srgbClr val="49B8B5"/>
                </a:solidFill>
                <a:latin typeface="+mj-lt"/>
                <a:ea typeface="DengXian" panose="02010600030101010101" pitchFamily="2" charset="-122"/>
                <a:cs typeface="Times New Roman" panose="02020603050405020304" pitchFamily="18" charset="0"/>
              </a:rPr>
              <a:t>= 79</a:t>
            </a:r>
            <a:r>
              <a:rPr lang="en-US" sz="3000" b="1" i="1" u="sng" kern="100" dirty="0">
                <a:solidFill>
                  <a:srgbClr val="49B8B5"/>
                </a:solidFill>
                <a:latin typeface="+mj-lt"/>
                <a:ea typeface="DengXian" panose="02010600030101010101" pitchFamily="2" charset="-122"/>
                <a:cs typeface="Times New Roman" panose="02020603050405020304" pitchFamily="18" charset="0"/>
              </a:rPr>
              <a:t>%</a:t>
            </a:r>
            <a:r>
              <a:rPr lang="en-US" sz="2600" b="1" kern="100" dirty="0">
                <a:solidFill>
                  <a:srgbClr val="00B050"/>
                </a:solidFill>
                <a:latin typeface="+mj-lt"/>
                <a:ea typeface="DengXian" panose="02010600030101010101" pitchFamily="2" charset="-122"/>
                <a:cs typeface="Times New Roman" panose="02020603050405020304" pitchFamily="18" charset="0"/>
              </a:rPr>
              <a:t> (30</a:t>
            </a:r>
            <a:r>
              <a:rPr lang="en-US" sz="2600" b="1" kern="100" dirty="0">
                <a:solidFill>
                  <a:srgbClr val="49B8B5"/>
                </a:solidFill>
                <a:latin typeface="+mj-lt"/>
                <a:ea typeface="DengXian" panose="02010600030101010101" pitchFamily="2" charset="-122"/>
                <a:cs typeface="Times New Roman" panose="02020603050405020304" pitchFamily="18" charset="0"/>
              </a:rPr>
              <a:t>/38</a:t>
            </a:r>
            <a:r>
              <a:rPr lang="en-US" sz="2600" b="1" kern="100" dirty="0">
                <a:solidFill>
                  <a:srgbClr val="00B050"/>
                </a:solidFill>
                <a:latin typeface="+mj-lt"/>
                <a:ea typeface="DengXian" panose="02010600030101010101" pitchFamily="2" charset="-122"/>
                <a:cs typeface="Times New Roman" panose="02020603050405020304" pitchFamily="18" charset="0"/>
              </a:rPr>
              <a:t>) </a:t>
            </a:r>
            <a:endParaRPr lang="en-CA" sz="2600" b="1" kern="100" dirty="0">
              <a:solidFill>
                <a:srgbClr val="00B050"/>
              </a:solidFill>
              <a:latin typeface="+mj-lt"/>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6201647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87">
          <a:extLst>
            <a:ext uri="{FF2B5EF4-FFF2-40B4-BE49-F238E27FC236}">
              <a16:creationId xmlns:a16="http://schemas.microsoft.com/office/drawing/2014/main" id="{5E0DCDF6-1FC8-F51D-9141-A8B97616B3D6}"/>
            </a:ext>
          </a:extLst>
        </p:cNvPr>
        <p:cNvGrpSpPr/>
        <p:nvPr/>
      </p:nvGrpSpPr>
      <p:grpSpPr>
        <a:xfrm>
          <a:off x="0" y="0"/>
          <a:ext cx="0" cy="0"/>
          <a:chOff x="0" y="0"/>
          <a:chExt cx="0" cy="0"/>
        </a:xfrm>
      </p:grpSpPr>
      <p:sp>
        <p:nvSpPr>
          <p:cNvPr id="1888" name="Google Shape;1888;p3">
            <a:extLst>
              <a:ext uri="{FF2B5EF4-FFF2-40B4-BE49-F238E27FC236}">
                <a16:creationId xmlns:a16="http://schemas.microsoft.com/office/drawing/2014/main" id="{BCEEEE8C-CA11-38FC-5E66-9CEAF004F75A}"/>
              </a:ext>
            </a:extLst>
          </p:cNvPr>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US" sz="3300"/>
              <a:t>Metrics of Success: Failed Case</a:t>
            </a:r>
            <a:endParaRPr sz="3300">
              <a:solidFill>
                <a:srgbClr val="4C7CCC"/>
              </a:solidFill>
            </a:endParaRPr>
          </a:p>
        </p:txBody>
      </p:sp>
      <p:sp>
        <p:nvSpPr>
          <p:cNvPr id="1889" name="Google Shape;1889;p3">
            <a:extLst>
              <a:ext uri="{FF2B5EF4-FFF2-40B4-BE49-F238E27FC236}">
                <a16:creationId xmlns:a16="http://schemas.microsoft.com/office/drawing/2014/main" id="{020439A9-B1ED-A092-42C9-6F7F89A2FCB0}"/>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14</a:t>
            </a:fld>
            <a:endParaRPr/>
          </a:p>
        </p:txBody>
      </p:sp>
      <p:sp>
        <p:nvSpPr>
          <p:cNvPr id="1891" name="Google Shape;1891;p3">
            <a:extLst>
              <a:ext uri="{FF2B5EF4-FFF2-40B4-BE49-F238E27FC236}">
                <a16:creationId xmlns:a16="http://schemas.microsoft.com/office/drawing/2014/main" id="{237BDB50-7056-2901-0DA4-3D70266782F8}"/>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892" name="Google Shape;1892;p3" title="test copy.png">
            <a:extLst>
              <a:ext uri="{FF2B5EF4-FFF2-40B4-BE49-F238E27FC236}">
                <a16:creationId xmlns:a16="http://schemas.microsoft.com/office/drawing/2014/main" id="{27B6D289-E344-77F9-95C8-D9A21DC1C2D3}"/>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893" name="Google Shape;1893;p3" title="test.png">
            <a:extLst>
              <a:ext uri="{FF2B5EF4-FFF2-40B4-BE49-F238E27FC236}">
                <a16:creationId xmlns:a16="http://schemas.microsoft.com/office/drawing/2014/main" id="{1949BC31-9EAE-47FD-E027-3D7029BEC9D1}"/>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5" name="Google Shape;1890;p3">
            <a:extLst>
              <a:ext uri="{FF2B5EF4-FFF2-40B4-BE49-F238E27FC236}">
                <a16:creationId xmlns:a16="http://schemas.microsoft.com/office/drawing/2014/main" id="{42CA8223-7536-3A23-8E4A-63770F303F08}"/>
              </a:ext>
            </a:extLst>
          </p:cNvPr>
          <p:cNvSpPr txBox="1"/>
          <p:nvPr/>
        </p:nvSpPr>
        <p:spPr>
          <a:xfrm>
            <a:off x="537791" y="915682"/>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Ground Truth</a:t>
            </a:r>
          </a:p>
        </p:txBody>
      </p:sp>
      <p:sp>
        <p:nvSpPr>
          <p:cNvPr id="7" name="Google Shape;1858;p2">
            <a:extLst>
              <a:ext uri="{FF2B5EF4-FFF2-40B4-BE49-F238E27FC236}">
                <a16:creationId xmlns:a16="http://schemas.microsoft.com/office/drawing/2014/main" id="{60833289-63D9-E651-E54F-90F20B9111C3}"/>
              </a:ext>
            </a:extLst>
          </p:cNvPr>
          <p:cNvSpPr txBox="1"/>
          <p:nvPr/>
        </p:nvSpPr>
        <p:spPr>
          <a:xfrm>
            <a:off x="908063" y="1639020"/>
            <a:ext cx="7605000" cy="54882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CA" sz="2000">
                <a:solidFill>
                  <a:schemeClr val="dk1"/>
                </a:solidFill>
              </a:rPr>
              <a:t>5001 Dushi </a:t>
            </a:r>
            <a:r>
              <a:rPr lang="en-CA" sz="2000" err="1">
                <a:solidFill>
                  <a:schemeClr val="dk1"/>
                </a:solidFill>
              </a:rPr>
              <a:t>rd</a:t>
            </a:r>
            <a:r>
              <a:rPr lang="en-CA" sz="2000">
                <a:solidFill>
                  <a:schemeClr val="dk1"/>
                </a:solidFill>
              </a:rPr>
              <a:t> </a:t>
            </a:r>
            <a:r>
              <a:rPr lang="en-US" sz="2000" kern="100">
                <a:latin typeface="Aptos" panose="020B0004020202020204" pitchFamily="34" charset="0"/>
                <a:ea typeface="DengXian" panose="02010600030101010101" pitchFamily="2" charset="-122"/>
                <a:cs typeface="Times New Roman" panose="02020603050405020304" pitchFamily="18" charset="0"/>
              </a:rPr>
              <a:t>= </a:t>
            </a:r>
            <a:r>
              <a:rPr lang="en-US" sz="2000" b="1" kern="100">
                <a:latin typeface="Aptos" panose="020B0004020202020204" pitchFamily="34" charset="0"/>
                <a:ea typeface="DengXian" panose="02010600030101010101" pitchFamily="2" charset="-122"/>
                <a:cs typeface="Times New Roman" panose="02020603050405020304" pitchFamily="18" charset="0"/>
              </a:rPr>
              <a:t>41 review </a:t>
            </a:r>
            <a:r>
              <a:rPr lang="en-US" sz="2000" kern="100">
                <a:latin typeface="Aptos" panose="020B0004020202020204" pitchFamily="34" charset="0"/>
                <a:ea typeface="DengXian" panose="02010600030101010101" pitchFamily="2" charset="-122"/>
                <a:cs typeface="Times New Roman" panose="02020603050405020304" pitchFamily="18" charset="0"/>
              </a:rPr>
              <a:t>&gt; 14 </a:t>
            </a:r>
            <a:r>
              <a:rPr lang="en-US" sz="2000" kern="100" err="1">
                <a:latin typeface="Aptos" panose="020B0004020202020204" pitchFamily="34" charset="0"/>
                <a:ea typeface="DengXian" panose="02010600030101010101" pitchFamily="2" charset="-122"/>
                <a:cs typeface="Times New Roman" panose="02020603050405020304" pitchFamily="18" charset="0"/>
              </a:rPr>
              <a:t>Ningbuo</a:t>
            </a:r>
            <a:r>
              <a:rPr lang="en-US" sz="2000" kern="100">
                <a:latin typeface="Aptos" panose="020B0004020202020204" pitchFamily="34" charset="0"/>
                <a:ea typeface="DengXian" panose="02010600030101010101" pitchFamily="2" charset="-122"/>
                <a:cs typeface="Times New Roman" panose="02020603050405020304" pitchFamily="18" charset="0"/>
              </a:rPr>
              <a:t> </a:t>
            </a:r>
            <a:r>
              <a:rPr lang="en-US" sz="2000" kern="100" err="1">
                <a:latin typeface="Aptos" panose="020B0004020202020204" pitchFamily="34" charset="0"/>
                <a:ea typeface="DengXian" panose="02010600030101010101" pitchFamily="2" charset="-122"/>
                <a:cs typeface="Times New Roman" panose="02020603050405020304" pitchFamily="18" charset="0"/>
              </a:rPr>
              <a:t>rd</a:t>
            </a:r>
            <a:r>
              <a:rPr lang="en-US" sz="2000" kern="100">
                <a:latin typeface="Aptos" panose="020B0004020202020204" pitchFamily="34" charset="0"/>
                <a:ea typeface="DengXian" panose="02010600030101010101" pitchFamily="2" charset="-122"/>
                <a:cs typeface="Times New Roman" panose="02020603050405020304" pitchFamily="18" charset="0"/>
              </a:rPr>
              <a:t> = 38 review</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10" name="Google Shape;1890;p3">
            <a:extLst>
              <a:ext uri="{FF2B5EF4-FFF2-40B4-BE49-F238E27FC236}">
                <a16:creationId xmlns:a16="http://schemas.microsoft.com/office/drawing/2014/main" id="{6CBAC6E5-53D5-0CFB-4E44-EF58F6B9B6B4}"/>
              </a:ext>
            </a:extLst>
          </p:cNvPr>
          <p:cNvSpPr txBox="1"/>
          <p:nvPr/>
        </p:nvSpPr>
        <p:spPr>
          <a:xfrm>
            <a:off x="537791" y="1983846"/>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SiteSage Prediction</a:t>
            </a:r>
          </a:p>
        </p:txBody>
      </p:sp>
      <p:sp>
        <p:nvSpPr>
          <p:cNvPr id="12" name="Google Shape;1858;p2">
            <a:extLst>
              <a:ext uri="{FF2B5EF4-FFF2-40B4-BE49-F238E27FC236}">
                <a16:creationId xmlns:a16="http://schemas.microsoft.com/office/drawing/2014/main" id="{C768C565-4209-7050-6D1F-346E61858D21}"/>
              </a:ext>
            </a:extLst>
          </p:cNvPr>
          <p:cNvSpPr txBox="1"/>
          <p:nvPr/>
        </p:nvSpPr>
        <p:spPr>
          <a:xfrm>
            <a:off x="880656" y="2663858"/>
            <a:ext cx="7350499" cy="54882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CA" sz="2000">
                <a:solidFill>
                  <a:schemeClr val="dk1"/>
                </a:solidFill>
              </a:rPr>
              <a:t>5001 Dushi </a:t>
            </a:r>
            <a:r>
              <a:rPr lang="en-CA" sz="2000" err="1">
                <a:solidFill>
                  <a:schemeClr val="dk1"/>
                </a:solidFill>
              </a:rPr>
              <a:t>rd</a:t>
            </a:r>
            <a:r>
              <a:rPr lang="en-CA" sz="2000">
                <a:solidFill>
                  <a:schemeClr val="dk1"/>
                </a:solidFill>
              </a:rPr>
              <a:t> </a:t>
            </a:r>
            <a:r>
              <a:rPr lang="en-US" sz="2000" kern="100">
                <a:latin typeface="Aptos" panose="020B0004020202020204" pitchFamily="34" charset="0"/>
                <a:ea typeface="DengXian" panose="02010600030101010101" pitchFamily="2" charset="-122"/>
                <a:cs typeface="Times New Roman" panose="02020603050405020304" pitchFamily="18" charset="0"/>
              </a:rPr>
              <a:t>= 7.2 score &lt; 14 </a:t>
            </a:r>
            <a:r>
              <a:rPr lang="en-US" sz="2000" kern="100" err="1">
                <a:latin typeface="Aptos" panose="020B0004020202020204" pitchFamily="34" charset="0"/>
                <a:ea typeface="DengXian" panose="02010600030101010101" pitchFamily="2" charset="-122"/>
                <a:cs typeface="Times New Roman" panose="02020603050405020304" pitchFamily="18" charset="0"/>
              </a:rPr>
              <a:t>Ningbuo</a:t>
            </a:r>
            <a:r>
              <a:rPr lang="en-US" sz="2000" kern="100">
                <a:latin typeface="Aptos" panose="020B0004020202020204" pitchFamily="34" charset="0"/>
                <a:ea typeface="DengXian" panose="02010600030101010101" pitchFamily="2" charset="-122"/>
                <a:cs typeface="Times New Roman" panose="02020603050405020304" pitchFamily="18" charset="0"/>
              </a:rPr>
              <a:t> </a:t>
            </a:r>
            <a:r>
              <a:rPr lang="en-US" sz="2000" kern="100" err="1">
                <a:latin typeface="Aptos" panose="020B0004020202020204" pitchFamily="34" charset="0"/>
                <a:ea typeface="DengXian" panose="02010600030101010101" pitchFamily="2" charset="-122"/>
                <a:cs typeface="Times New Roman" panose="02020603050405020304" pitchFamily="18" charset="0"/>
              </a:rPr>
              <a:t>rd</a:t>
            </a:r>
            <a:r>
              <a:rPr lang="en-US" sz="2000" kern="100">
                <a:latin typeface="Aptos" panose="020B0004020202020204" pitchFamily="34" charset="0"/>
                <a:ea typeface="DengXian" panose="02010600030101010101" pitchFamily="2" charset="-122"/>
                <a:cs typeface="Times New Roman" panose="02020603050405020304" pitchFamily="18" charset="0"/>
              </a:rPr>
              <a:t> = </a:t>
            </a:r>
            <a:r>
              <a:rPr lang="en-US" sz="2000" b="1" kern="100">
                <a:latin typeface="Aptos" panose="020B0004020202020204" pitchFamily="34" charset="0"/>
                <a:ea typeface="DengXian" panose="02010600030101010101" pitchFamily="2" charset="-122"/>
                <a:cs typeface="Times New Roman" panose="02020603050405020304" pitchFamily="18" charset="0"/>
              </a:rPr>
              <a:t>7.5 score</a:t>
            </a:r>
            <a:endParaRPr lang="en-CA" sz="2000" b="1" kern="100">
              <a:latin typeface="Aptos" panose="020B0004020202020204" pitchFamily="34" charset="0"/>
              <a:ea typeface="DengXian" panose="02010600030101010101" pitchFamily="2" charset="-122"/>
              <a:cs typeface="Times New Roman" panose="02020603050405020304" pitchFamily="18" charset="0"/>
            </a:endParaRPr>
          </a:p>
        </p:txBody>
      </p:sp>
      <p:cxnSp>
        <p:nvCxnSpPr>
          <p:cNvPr id="2" name="Straight Arrow Connector 1">
            <a:extLst>
              <a:ext uri="{FF2B5EF4-FFF2-40B4-BE49-F238E27FC236}">
                <a16:creationId xmlns:a16="http://schemas.microsoft.com/office/drawing/2014/main" id="{D8EDCD5A-F2A7-E82A-EE53-190CA13C16B8}"/>
              </a:ext>
            </a:extLst>
          </p:cNvPr>
          <p:cNvCxnSpPr>
            <a:cxnSpLocks/>
          </p:cNvCxnSpPr>
          <p:nvPr/>
        </p:nvCxnSpPr>
        <p:spPr>
          <a:xfrm>
            <a:off x="7399867" y="1871133"/>
            <a:ext cx="1548995" cy="395564"/>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A98419D2-0120-EE1E-31A4-6339423ECF91}"/>
              </a:ext>
            </a:extLst>
          </p:cNvPr>
          <p:cNvCxnSpPr>
            <a:cxnSpLocks/>
          </p:cNvCxnSpPr>
          <p:nvPr/>
        </p:nvCxnSpPr>
        <p:spPr>
          <a:xfrm flipV="1">
            <a:off x="7399867" y="2257226"/>
            <a:ext cx="1548995" cy="608864"/>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sp>
        <p:nvSpPr>
          <p:cNvPr id="6" name="Google Shape;1858;p2">
            <a:extLst>
              <a:ext uri="{FF2B5EF4-FFF2-40B4-BE49-F238E27FC236}">
                <a16:creationId xmlns:a16="http://schemas.microsoft.com/office/drawing/2014/main" id="{ACC03A99-CF5F-CDF7-4396-55F2FC9514BA}"/>
              </a:ext>
            </a:extLst>
          </p:cNvPr>
          <p:cNvSpPr txBox="1"/>
          <p:nvPr/>
        </p:nvSpPr>
        <p:spPr>
          <a:xfrm>
            <a:off x="8759952" y="1648361"/>
            <a:ext cx="2894257" cy="1217729"/>
          </a:xfrm>
          <a:prstGeom prst="rect">
            <a:avLst/>
          </a:prstGeom>
          <a:noFill/>
          <a:ln>
            <a:noFill/>
          </a:ln>
        </p:spPr>
        <p:txBody>
          <a:bodyPr spcFirstLastPara="1" wrap="square" lIns="91425" tIns="45700" rIns="91425" bIns="45700" anchor="t" anchorCtr="0">
            <a:spAutoFit/>
          </a:bodyPr>
          <a:lstStyle/>
          <a:p>
            <a:pPr lvl="0" algn="ctr">
              <a:lnSpc>
                <a:spcPct val="115000"/>
              </a:lnSpc>
              <a:spcAft>
                <a:spcPts val="800"/>
              </a:spcAft>
            </a:pPr>
            <a:r>
              <a:rPr lang="en-US" sz="2600" b="1" kern="100">
                <a:solidFill>
                  <a:srgbClr val="FF0000"/>
                </a:solidFill>
                <a:latin typeface="+mj-lt"/>
                <a:ea typeface="DengXian" panose="02010600030101010101" pitchFamily="2" charset="-122"/>
                <a:cs typeface="Times New Roman" panose="02020603050405020304" pitchFamily="18" charset="0"/>
              </a:rPr>
              <a:t>Disagree</a:t>
            </a:r>
          </a:p>
          <a:p>
            <a:pPr lvl="0" algn="ctr">
              <a:lnSpc>
                <a:spcPct val="115000"/>
              </a:lnSpc>
              <a:spcAft>
                <a:spcPts val="800"/>
              </a:spcAft>
            </a:pPr>
            <a:r>
              <a:rPr lang="en-US" sz="2600" b="1" kern="100">
                <a:solidFill>
                  <a:srgbClr val="FF0000"/>
                </a:solidFill>
                <a:latin typeface="+mj-lt"/>
                <a:ea typeface="DengXian" panose="02010600030101010101" pitchFamily="2" charset="-122"/>
                <a:cs typeface="Times New Roman" panose="02020603050405020304" pitchFamily="18" charset="0"/>
              </a:rPr>
              <a:t>= Failed pair</a:t>
            </a:r>
            <a:endParaRPr lang="en-CA" sz="2600" kern="100">
              <a:solidFill>
                <a:srgbClr val="FF0000"/>
              </a:solidFill>
              <a:latin typeface="+mj-lt"/>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77067897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87">
          <a:extLst>
            <a:ext uri="{FF2B5EF4-FFF2-40B4-BE49-F238E27FC236}">
              <a16:creationId xmlns:a16="http://schemas.microsoft.com/office/drawing/2014/main" id="{D9A8961B-2CCA-0559-F850-27DD7D9F6E22}"/>
            </a:ext>
          </a:extLst>
        </p:cNvPr>
        <p:cNvGrpSpPr/>
        <p:nvPr/>
      </p:nvGrpSpPr>
      <p:grpSpPr>
        <a:xfrm>
          <a:off x="0" y="0"/>
          <a:ext cx="0" cy="0"/>
          <a:chOff x="0" y="0"/>
          <a:chExt cx="0" cy="0"/>
        </a:xfrm>
      </p:grpSpPr>
      <p:sp>
        <p:nvSpPr>
          <p:cNvPr id="1888" name="Google Shape;1888;p3">
            <a:extLst>
              <a:ext uri="{FF2B5EF4-FFF2-40B4-BE49-F238E27FC236}">
                <a16:creationId xmlns:a16="http://schemas.microsoft.com/office/drawing/2014/main" id="{0E350866-B248-FC25-9E1B-BD961380ED9F}"/>
              </a:ext>
            </a:extLst>
          </p:cNvPr>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US" sz="3300"/>
              <a:t>Metrics of Success: Failed Case</a:t>
            </a:r>
            <a:endParaRPr sz="3300">
              <a:solidFill>
                <a:srgbClr val="4C7CCC"/>
              </a:solidFill>
            </a:endParaRPr>
          </a:p>
        </p:txBody>
      </p:sp>
      <p:sp>
        <p:nvSpPr>
          <p:cNvPr id="1889" name="Google Shape;1889;p3">
            <a:extLst>
              <a:ext uri="{FF2B5EF4-FFF2-40B4-BE49-F238E27FC236}">
                <a16:creationId xmlns:a16="http://schemas.microsoft.com/office/drawing/2014/main" id="{F58910EF-58C7-F275-5AF7-5E6B88D46E4D}"/>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15</a:t>
            </a:fld>
            <a:endParaRPr/>
          </a:p>
        </p:txBody>
      </p:sp>
      <p:sp>
        <p:nvSpPr>
          <p:cNvPr id="1891" name="Google Shape;1891;p3">
            <a:extLst>
              <a:ext uri="{FF2B5EF4-FFF2-40B4-BE49-F238E27FC236}">
                <a16:creationId xmlns:a16="http://schemas.microsoft.com/office/drawing/2014/main" id="{D700B889-8B35-3C26-5D0C-9A5D6C6DF0FE}"/>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892" name="Google Shape;1892;p3" title="test copy.png">
            <a:extLst>
              <a:ext uri="{FF2B5EF4-FFF2-40B4-BE49-F238E27FC236}">
                <a16:creationId xmlns:a16="http://schemas.microsoft.com/office/drawing/2014/main" id="{9EDBAD42-4932-3D3C-2445-F60E467DA2A4}"/>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893" name="Google Shape;1893;p3" title="test.png">
            <a:extLst>
              <a:ext uri="{FF2B5EF4-FFF2-40B4-BE49-F238E27FC236}">
                <a16:creationId xmlns:a16="http://schemas.microsoft.com/office/drawing/2014/main" id="{EE430837-7DA2-3325-DF96-5B719CF5F3B4}"/>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5" name="Google Shape;1890;p3">
            <a:extLst>
              <a:ext uri="{FF2B5EF4-FFF2-40B4-BE49-F238E27FC236}">
                <a16:creationId xmlns:a16="http://schemas.microsoft.com/office/drawing/2014/main" id="{33A3FF30-A76F-B5E4-4183-2516411D4CB9}"/>
              </a:ext>
            </a:extLst>
          </p:cNvPr>
          <p:cNvSpPr txBox="1"/>
          <p:nvPr/>
        </p:nvSpPr>
        <p:spPr>
          <a:xfrm>
            <a:off x="537791" y="915682"/>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Ground Truth</a:t>
            </a:r>
          </a:p>
        </p:txBody>
      </p:sp>
      <p:sp>
        <p:nvSpPr>
          <p:cNvPr id="7" name="Google Shape;1858;p2">
            <a:extLst>
              <a:ext uri="{FF2B5EF4-FFF2-40B4-BE49-F238E27FC236}">
                <a16:creationId xmlns:a16="http://schemas.microsoft.com/office/drawing/2014/main" id="{7B84373C-A361-FB08-5725-68A549E7AA61}"/>
              </a:ext>
            </a:extLst>
          </p:cNvPr>
          <p:cNvSpPr txBox="1"/>
          <p:nvPr/>
        </p:nvSpPr>
        <p:spPr>
          <a:xfrm>
            <a:off x="908063" y="1639020"/>
            <a:ext cx="7605000" cy="54882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CA" sz="2000">
                <a:solidFill>
                  <a:schemeClr val="dk1"/>
                </a:solidFill>
              </a:rPr>
              <a:t>5001 Dushi </a:t>
            </a:r>
            <a:r>
              <a:rPr lang="en-CA" sz="2000" err="1">
                <a:solidFill>
                  <a:schemeClr val="dk1"/>
                </a:solidFill>
              </a:rPr>
              <a:t>rd</a:t>
            </a:r>
            <a:r>
              <a:rPr lang="en-CA" sz="2000">
                <a:solidFill>
                  <a:schemeClr val="dk1"/>
                </a:solidFill>
              </a:rPr>
              <a:t> </a:t>
            </a:r>
            <a:r>
              <a:rPr lang="en-US" sz="2000" kern="100">
                <a:latin typeface="Aptos" panose="020B0004020202020204" pitchFamily="34" charset="0"/>
                <a:ea typeface="DengXian" panose="02010600030101010101" pitchFamily="2" charset="-122"/>
                <a:cs typeface="Times New Roman" panose="02020603050405020304" pitchFamily="18" charset="0"/>
              </a:rPr>
              <a:t>= </a:t>
            </a:r>
            <a:r>
              <a:rPr lang="en-US" sz="2000" b="1" kern="100">
                <a:latin typeface="Aptos" panose="020B0004020202020204" pitchFamily="34" charset="0"/>
                <a:ea typeface="DengXian" panose="02010600030101010101" pitchFamily="2" charset="-122"/>
                <a:cs typeface="Times New Roman" panose="02020603050405020304" pitchFamily="18" charset="0"/>
              </a:rPr>
              <a:t>41 review </a:t>
            </a:r>
            <a:r>
              <a:rPr lang="en-US" sz="2000" kern="100">
                <a:latin typeface="Aptos" panose="020B0004020202020204" pitchFamily="34" charset="0"/>
                <a:ea typeface="DengXian" panose="02010600030101010101" pitchFamily="2" charset="-122"/>
                <a:cs typeface="Times New Roman" panose="02020603050405020304" pitchFamily="18" charset="0"/>
              </a:rPr>
              <a:t>&gt; 14 </a:t>
            </a:r>
            <a:r>
              <a:rPr lang="en-US" sz="2000" kern="100" err="1">
                <a:latin typeface="Aptos" panose="020B0004020202020204" pitchFamily="34" charset="0"/>
                <a:ea typeface="DengXian" panose="02010600030101010101" pitchFamily="2" charset="-122"/>
                <a:cs typeface="Times New Roman" panose="02020603050405020304" pitchFamily="18" charset="0"/>
              </a:rPr>
              <a:t>Ningbuo</a:t>
            </a:r>
            <a:r>
              <a:rPr lang="en-US" sz="2000" kern="100">
                <a:latin typeface="Aptos" panose="020B0004020202020204" pitchFamily="34" charset="0"/>
                <a:ea typeface="DengXian" panose="02010600030101010101" pitchFamily="2" charset="-122"/>
                <a:cs typeface="Times New Roman" panose="02020603050405020304" pitchFamily="18" charset="0"/>
              </a:rPr>
              <a:t> </a:t>
            </a:r>
            <a:r>
              <a:rPr lang="en-US" sz="2000" kern="100" err="1">
                <a:latin typeface="Aptos" panose="020B0004020202020204" pitchFamily="34" charset="0"/>
                <a:ea typeface="DengXian" panose="02010600030101010101" pitchFamily="2" charset="-122"/>
                <a:cs typeface="Times New Roman" panose="02020603050405020304" pitchFamily="18" charset="0"/>
              </a:rPr>
              <a:t>rd</a:t>
            </a:r>
            <a:r>
              <a:rPr lang="en-US" sz="2000" kern="100">
                <a:latin typeface="Aptos" panose="020B0004020202020204" pitchFamily="34" charset="0"/>
                <a:ea typeface="DengXian" panose="02010600030101010101" pitchFamily="2" charset="-122"/>
                <a:cs typeface="Times New Roman" panose="02020603050405020304" pitchFamily="18" charset="0"/>
              </a:rPr>
              <a:t> = 38 review</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10" name="Google Shape;1890;p3">
            <a:extLst>
              <a:ext uri="{FF2B5EF4-FFF2-40B4-BE49-F238E27FC236}">
                <a16:creationId xmlns:a16="http://schemas.microsoft.com/office/drawing/2014/main" id="{0187A08C-98FC-B656-9E31-DC5F862BCFC6}"/>
              </a:ext>
            </a:extLst>
          </p:cNvPr>
          <p:cNvSpPr txBox="1"/>
          <p:nvPr/>
        </p:nvSpPr>
        <p:spPr>
          <a:xfrm>
            <a:off x="537791" y="1983846"/>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SiteSage Prediction</a:t>
            </a:r>
          </a:p>
        </p:txBody>
      </p:sp>
      <p:sp>
        <p:nvSpPr>
          <p:cNvPr id="12" name="Google Shape;1858;p2">
            <a:extLst>
              <a:ext uri="{FF2B5EF4-FFF2-40B4-BE49-F238E27FC236}">
                <a16:creationId xmlns:a16="http://schemas.microsoft.com/office/drawing/2014/main" id="{93CBB222-E77D-B1C6-8BF6-8D6A0121AF50}"/>
              </a:ext>
            </a:extLst>
          </p:cNvPr>
          <p:cNvSpPr txBox="1"/>
          <p:nvPr/>
        </p:nvSpPr>
        <p:spPr>
          <a:xfrm>
            <a:off x="880656" y="2663858"/>
            <a:ext cx="7350499" cy="54882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CA" sz="2000">
                <a:solidFill>
                  <a:schemeClr val="dk1"/>
                </a:solidFill>
              </a:rPr>
              <a:t>5001 Dushi </a:t>
            </a:r>
            <a:r>
              <a:rPr lang="en-CA" sz="2000" err="1">
                <a:solidFill>
                  <a:schemeClr val="dk1"/>
                </a:solidFill>
              </a:rPr>
              <a:t>rd</a:t>
            </a:r>
            <a:r>
              <a:rPr lang="en-CA" sz="2000">
                <a:solidFill>
                  <a:schemeClr val="dk1"/>
                </a:solidFill>
              </a:rPr>
              <a:t> </a:t>
            </a:r>
            <a:r>
              <a:rPr lang="en-US" sz="2000" kern="100">
                <a:latin typeface="Aptos" panose="020B0004020202020204" pitchFamily="34" charset="0"/>
                <a:ea typeface="DengXian" panose="02010600030101010101" pitchFamily="2" charset="-122"/>
                <a:cs typeface="Times New Roman" panose="02020603050405020304" pitchFamily="18" charset="0"/>
              </a:rPr>
              <a:t>= 7.2 score &lt; 14 </a:t>
            </a:r>
            <a:r>
              <a:rPr lang="en-US" sz="2000" kern="100" err="1">
                <a:latin typeface="Aptos" panose="020B0004020202020204" pitchFamily="34" charset="0"/>
                <a:ea typeface="DengXian" panose="02010600030101010101" pitchFamily="2" charset="-122"/>
                <a:cs typeface="Times New Roman" panose="02020603050405020304" pitchFamily="18" charset="0"/>
              </a:rPr>
              <a:t>Ningbuo</a:t>
            </a:r>
            <a:r>
              <a:rPr lang="en-US" sz="2000" kern="100">
                <a:latin typeface="Aptos" panose="020B0004020202020204" pitchFamily="34" charset="0"/>
                <a:ea typeface="DengXian" panose="02010600030101010101" pitchFamily="2" charset="-122"/>
                <a:cs typeface="Times New Roman" panose="02020603050405020304" pitchFamily="18" charset="0"/>
              </a:rPr>
              <a:t> </a:t>
            </a:r>
            <a:r>
              <a:rPr lang="en-US" sz="2000" kern="100" err="1">
                <a:latin typeface="Aptos" panose="020B0004020202020204" pitchFamily="34" charset="0"/>
                <a:ea typeface="DengXian" panose="02010600030101010101" pitchFamily="2" charset="-122"/>
                <a:cs typeface="Times New Roman" panose="02020603050405020304" pitchFamily="18" charset="0"/>
              </a:rPr>
              <a:t>rd</a:t>
            </a:r>
            <a:r>
              <a:rPr lang="en-US" sz="2000" kern="100">
                <a:latin typeface="Aptos" panose="020B0004020202020204" pitchFamily="34" charset="0"/>
                <a:ea typeface="DengXian" panose="02010600030101010101" pitchFamily="2" charset="-122"/>
                <a:cs typeface="Times New Roman" panose="02020603050405020304" pitchFamily="18" charset="0"/>
              </a:rPr>
              <a:t> = </a:t>
            </a:r>
            <a:r>
              <a:rPr lang="en-US" sz="2000" b="1" kern="100">
                <a:latin typeface="Aptos" panose="020B0004020202020204" pitchFamily="34" charset="0"/>
                <a:ea typeface="DengXian" panose="02010600030101010101" pitchFamily="2" charset="-122"/>
                <a:cs typeface="Times New Roman" panose="02020603050405020304" pitchFamily="18" charset="0"/>
              </a:rPr>
              <a:t>7.5 score</a:t>
            </a:r>
            <a:endParaRPr lang="en-CA" sz="2000" b="1" kern="100">
              <a:latin typeface="Aptos" panose="020B0004020202020204" pitchFamily="34" charset="0"/>
              <a:ea typeface="DengXian" panose="02010600030101010101" pitchFamily="2" charset="-122"/>
              <a:cs typeface="Times New Roman" panose="02020603050405020304" pitchFamily="18" charset="0"/>
            </a:endParaRPr>
          </a:p>
        </p:txBody>
      </p:sp>
      <p:cxnSp>
        <p:nvCxnSpPr>
          <p:cNvPr id="2" name="Straight Arrow Connector 1">
            <a:extLst>
              <a:ext uri="{FF2B5EF4-FFF2-40B4-BE49-F238E27FC236}">
                <a16:creationId xmlns:a16="http://schemas.microsoft.com/office/drawing/2014/main" id="{D4DA52E2-742A-8297-A7D8-4482CC86E86C}"/>
              </a:ext>
            </a:extLst>
          </p:cNvPr>
          <p:cNvCxnSpPr>
            <a:cxnSpLocks/>
          </p:cNvCxnSpPr>
          <p:nvPr/>
        </p:nvCxnSpPr>
        <p:spPr>
          <a:xfrm>
            <a:off x="7406640" y="1911584"/>
            <a:ext cx="1542222" cy="355113"/>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C048E525-E54E-DE0F-A699-ABA90119402F}"/>
              </a:ext>
            </a:extLst>
          </p:cNvPr>
          <p:cNvCxnSpPr>
            <a:cxnSpLocks/>
          </p:cNvCxnSpPr>
          <p:nvPr/>
        </p:nvCxnSpPr>
        <p:spPr>
          <a:xfrm flipV="1">
            <a:off x="7406640" y="2257226"/>
            <a:ext cx="1542222" cy="583682"/>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sp>
        <p:nvSpPr>
          <p:cNvPr id="6" name="Google Shape;1858;p2">
            <a:extLst>
              <a:ext uri="{FF2B5EF4-FFF2-40B4-BE49-F238E27FC236}">
                <a16:creationId xmlns:a16="http://schemas.microsoft.com/office/drawing/2014/main" id="{22B08091-895A-0915-8133-F055921B0100}"/>
              </a:ext>
            </a:extLst>
          </p:cNvPr>
          <p:cNvSpPr txBox="1"/>
          <p:nvPr/>
        </p:nvSpPr>
        <p:spPr>
          <a:xfrm>
            <a:off x="8759952" y="1648361"/>
            <a:ext cx="2894257" cy="1217729"/>
          </a:xfrm>
          <a:prstGeom prst="rect">
            <a:avLst/>
          </a:prstGeom>
          <a:noFill/>
          <a:ln>
            <a:noFill/>
          </a:ln>
        </p:spPr>
        <p:txBody>
          <a:bodyPr spcFirstLastPara="1" wrap="square" lIns="91425" tIns="45700" rIns="91425" bIns="45700" anchor="t" anchorCtr="0">
            <a:spAutoFit/>
          </a:bodyPr>
          <a:lstStyle/>
          <a:p>
            <a:pPr lvl="0" algn="ctr">
              <a:lnSpc>
                <a:spcPct val="115000"/>
              </a:lnSpc>
              <a:spcAft>
                <a:spcPts val="800"/>
              </a:spcAft>
            </a:pPr>
            <a:r>
              <a:rPr lang="en-US" sz="2600" b="1" kern="100">
                <a:solidFill>
                  <a:srgbClr val="FF0000"/>
                </a:solidFill>
                <a:latin typeface="+mj-lt"/>
                <a:ea typeface="DengXian" panose="02010600030101010101" pitchFamily="2" charset="-122"/>
                <a:cs typeface="Times New Roman" panose="02020603050405020304" pitchFamily="18" charset="0"/>
              </a:rPr>
              <a:t>Disagree</a:t>
            </a:r>
          </a:p>
          <a:p>
            <a:pPr lvl="0" algn="ctr">
              <a:lnSpc>
                <a:spcPct val="115000"/>
              </a:lnSpc>
              <a:spcAft>
                <a:spcPts val="800"/>
              </a:spcAft>
            </a:pPr>
            <a:r>
              <a:rPr lang="en-US" sz="2600" b="1" kern="100">
                <a:solidFill>
                  <a:srgbClr val="FF0000"/>
                </a:solidFill>
                <a:latin typeface="+mj-lt"/>
                <a:ea typeface="DengXian" panose="02010600030101010101" pitchFamily="2" charset="-122"/>
                <a:cs typeface="Times New Roman" panose="02020603050405020304" pitchFamily="18" charset="0"/>
              </a:rPr>
              <a:t>= Failed pair</a:t>
            </a:r>
            <a:endParaRPr lang="en-CA" sz="2600" kern="100">
              <a:solidFill>
                <a:srgbClr val="FF0000"/>
              </a:solidFill>
              <a:latin typeface="+mj-lt"/>
              <a:ea typeface="DengXian" panose="02010600030101010101" pitchFamily="2" charset="-122"/>
              <a:cs typeface="Times New Roman" panose="02020603050405020304" pitchFamily="18" charset="0"/>
            </a:endParaRPr>
          </a:p>
        </p:txBody>
      </p:sp>
      <p:sp>
        <p:nvSpPr>
          <p:cNvPr id="3" name="Google Shape;1890;p3">
            <a:extLst>
              <a:ext uri="{FF2B5EF4-FFF2-40B4-BE49-F238E27FC236}">
                <a16:creationId xmlns:a16="http://schemas.microsoft.com/office/drawing/2014/main" id="{71DD3131-CE47-DA1C-1613-5C80B52492CB}"/>
              </a:ext>
            </a:extLst>
          </p:cNvPr>
          <p:cNvSpPr txBox="1"/>
          <p:nvPr/>
        </p:nvSpPr>
        <p:spPr>
          <a:xfrm>
            <a:off x="537791" y="3077192"/>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Why?</a:t>
            </a:r>
          </a:p>
        </p:txBody>
      </p:sp>
      <p:sp>
        <p:nvSpPr>
          <p:cNvPr id="8" name="Google Shape;1858;p2">
            <a:extLst>
              <a:ext uri="{FF2B5EF4-FFF2-40B4-BE49-F238E27FC236}">
                <a16:creationId xmlns:a16="http://schemas.microsoft.com/office/drawing/2014/main" id="{B5008F67-4438-E482-16ED-3C38BC082DB9}"/>
              </a:ext>
            </a:extLst>
          </p:cNvPr>
          <p:cNvSpPr txBox="1"/>
          <p:nvPr/>
        </p:nvSpPr>
        <p:spPr>
          <a:xfrm>
            <a:off x="843072" y="3896124"/>
            <a:ext cx="7350499" cy="54882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US" sz="2000" kern="100" err="1">
                <a:latin typeface="Aptos" panose="020B0004020202020204" pitchFamily="34" charset="0"/>
                <a:ea typeface="DengXian" panose="02010600030101010101" pitchFamily="2" charset="-122"/>
                <a:cs typeface="Times New Roman" panose="02020603050405020304" pitchFamily="18" charset="0"/>
              </a:rPr>
              <a:t>Ningbuo</a:t>
            </a:r>
            <a:r>
              <a:rPr lang="en-US" sz="2000" kern="100">
                <a:latin typeface="Aptos" panose="020B0004020202020204" pitchFamily="34" charset="0"/>
                <a:ea typeface="DengXian" panose="02010600030101010101" pitchFamily="2" charset="-122"/>
                <a:cs typeface="Times New Roman" panose="02020603050405020304" pitchFamily="18" charset="0"/>
              </a:rPr>
              <a:t> </a:t>
            </a:r>
            <a:r>
              <a:rPr lang="en-US" sz="2000" kern="100" err="1">
                <a:latin typeface="Aptos" panose="020B0004020202020204" pitchFamily="34" charset="0"/>
                <a:ea typeface="DengXian" panose="02010600030101010101" pitchFamily="2" charset="-122"/>
                <a:cs typeface="Times New Roman" panose="02020603050405020304" pitchFamily="18" charset="0"/>
              </a:rPr>
              <a:t>rd</a:t>
            </a:r>
            <a:r>
              <a:rPr lang="en-US" sz="2000" kern="100">
                <a:latin typeface="Aptos" panose="020B0004020202020204" pitchFamily="34" charset="0"/>
                <a:ea typeface="DengXian" panose="02010600030101010101" pitchFamily="2" charset="-122"/>
                <a:cs typeface="Times New Roman" panose="02020603050405020304" pitchFamily="18" charset="0"/>
              </a:rPr>
              <a:t> got very high traffic score (9.0/10) </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13" name="Google Shape;1858;p2">
            <a:extLst>
              <a:ext uri="{FF2B5EF4-FFF2-40B4-BE49-F238E27FC236}">
                <a16:creationId xmlns:a16="http://schemas.microsoft.com/office/drawing/2014/main" id="{9D5D6C67-D67B-996B-05A5-985E823CF21E}"/>
              </a:ext>
            </a:extLst>
          </p:cNvPr>
          <p:cNvSpPr txBox="1"/>
          <p:nvPr/>
        </p:nvSpPr>
        <p:spPr>
          <a:xfrm>
            <a:off x="1162564" y="4336439"/>
            <a:ext cx="7350499" cy="146189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US" sz="2000" kern="100">
                <a:latin typeface="Aptos" panose="020B0004020202020204" pitchFamily="34" charset="0"/>
                <a:ea typeface="DengXian" panose="02010600030101010101" pitchFamily="2" charset="-122"/>
                <a:cs typeface="Times New Roman" panose="02020603050405020304" pitchFamily="18" charset="0"/>
              </a:rPr>
              <a:t>Busy Intersection = Correct</a:t>
            </a:r>
          </a:p>
          <a:p>
            <a:pPr marL="342900" lvl="0" indent="-342900">
              <a:lnSpc>
                <a:spcPct val="115000"/>
              </a:lnSpc>
              <a:spcAft>
                <a:spcPts val="800"/>
              </a:spcAft>
              <a:buFont typeface="Arial" panose="020B0604020202020204" pitchFamily="34" charset="0"/>
              <a:buChar char="•"/>
            </a:pPr>
            <a:r>
              <a:rPr lang="en-US" sz="2000" kern="100">
                <a:latin typeface="Aptos" panose="020B0004020202020204" pitchFamily="34" charset="0"/>
                <a:ea typeface="DengXian" panose="02010600030101010101" pitchFamily="2" charset="-122"/>
                <a:cs typeface="Times New Roman" panose="02020603050405020304" pitchFamily="18" charset="0"/>
              </a:rPr>
              <a:t>Public Transit = Correct</a:t>
            </a:r>
          </a:p>
          <a:p>
            <a:pPr marL="342900" lvl="0" indent="-342900">
              <a:lnSpc>
                <a:spcPct val="115000"/>
              </a:lnSpc>
              <a:spcAft>
                <a:spcPts val="800"/>
              </a:spcAft>
              <a:buFont typeface="Arial" panose="020B0604020202020204" pitchFamily="34" charset="0"/>
              <a:buChar char="•"/>
            </a:pPr>
            <a:r>
              <a:rPr lang="en-CA" sz="2000" kern="100">
                <a:latin typeface="Aptos" panose="020B0004020202020204" pitchFamily="34" charset="0"/>
                <a:ea typeface="DengXian" panose="02010600030101010101" pitchFamily="2" charset="-122"/>
                <a:cs typeface="Times New Roman" panose="02020603050405020304" pitchFamily="18" charset="0"/>
              </a:rPr>
              <a:t>Missed </a:t>
            </a:r>
            <a:r>
              <a:rPr lang="en-CA" sz="2000" b="1" kern="100">
                <a:latin typeface="Aptos" panose="020B0004020202020204" pitchFamily="34" charset="0"/>
                <a:ea typeface="DengXian" panose="02010600030101010101" pitchFamily="2" charset="-122"/>
                <a:cs typeface="Times New Roman" panose="02020603050405020304" pitchFamily="18" charset="0"/>
              </a:rPr>
              <a:t>➜ </a:t>
            </a:r>
            <a:r>
              <a:rPr lang="en-CA" sz="2000" kern="100">
                <a:latin typeface="Aptos" panose="020B0004020202020204" pitchFamily="34" charset="0"/>
                <a:ea typeface="DengXian" panose="02010600030101010101" pitchFamily="2" charset="-122"/>
                <a:cs typeface="Times New Roman" panose="02020603050405020304" pitchFamily="18" charset="0"/>
              </a:rPr>
              <a:t>Location </a:t>
            </a:r>
            <a:r>
              <a:rPr lang="en-CA" sz="2000" b="1" kern="100">
                <a:latin typeface="Aptos" panose="020B0004020202020204" pitchFamily="34" charset="0"/>
                <a:ea typeface="DengXian" panose="02010600030101010101" pitchFamily="2" charset="-122"/>
                <a:cs typeface="Times New Roman" panose="02020603050405020304" pitchFamily="18" charset="0"/>
              </a:rPr>
              <a:t>UNDERGROUND</a:t>
            </a:r>
            <a:r>
              <a:rPr lang="en-CA" sz="2000" kern="100">
                <a:latin typeface="Aptos" panose="020B0004020202020204" pitchFamily="34" charset="0"/>
                <a:ea typeface="DengXian" panose="02010600030101010101" pitchFamily="2" charset="-122"/>
                <a:cs typeface="Times New Roman" panose="02020603050405020304" pitchFamily="18" charset="0"/>
              </a:rPr>
              <a:t>! </a:t>
            </a:r>
          </a:p>
        </p:txBody>
      </p:sp>
      <p:pic>
        <p:nvPicPr>
          <p:cNvPr id="1026" name="Picture 2" descr="LAO HONG XING SUZHOU DUMPLING (NINGBO ROAD), Shanghai - Restaurant Reviews,  Photos &amp; Phone Number - Tripadvisor">
            <a:extLst>
              <a:ext uri="{FF2B5EF4-FFF2-40B4-BE49-F238E27FC236}">
                <a16:creationId xmlns:a16="http://schemas.microsoft.com/office/drawing/2014/main" id="{228043DD-6A3C-6BAA-5A40-6BEF133054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13968" y="3139470"/>
            <a:ext cx="5456169" cy="3079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62484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7">
          <a:extLst>
            <a:ext uri="{FF2B5EF4-FFF2-40B4-BE49-F238E27FC236}">
              <a16:creationId xmlns:a16="http://schemas.microsoft.com/office/drawing/2014/main" id="{B3CE0DC6-0037-EC80-40D2-E496112FFD73}"/>
            </a:ext>
          </a:extLst>
        </p:cNvPr>
        <p:cNvGrpSpPr/>
        <p:nvPr/>
      </p:nvGrpSpPr>
      <p:grpSpPr>
        <a:xfrm>
          <a:off x="0" y="0"/>
          <a:ext cx="0" cy="0"/>
          <a:chOff x="0" y="0"/>
          <a:chExt cx="0" cy="0"/>
        </a:xfrm>
      </p:grpSpPr>
      <p:sp>
        <p:nvSpPr>
          <p:cNvPr id="1888" name="Google Shape;1888;p3">
            <a:extLst>
              <a:ext uri="{FF2B5EF4-FFF2-40B4-BE49-F238E27FC236}">
                <a16:creationId xmlns:a16="http://schemas.microsoft.com/office/drawing/2014/main" id="{7B615217-2676-667C-9648-BC57DC3CA54A}"/>
              </a:ext>
            </a:extLst>
          </p:cNvPr>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US" sz="3300"/>
              <a:t>Metrics of Success: Failed Case</a:t>
            </a:r>
            <a:endParaRPr sz="3300">
              <a:solidFill>
                <a:srgbClr val="4C7CCC"/>
              </a:solidFill>
            </a:endParaRPr>
          </a:p>
        </p:txBody>
      </p:sp>
      <p:sp>
        <p:nvSpPr>
          <p:cNvPr id="1889" name="Google Shape;1889;p3">
            <a:extLst>
              <a:ext uri="{FF2B5EF4-FFF2-40B4-BE49-F238E27FC236}">
                <a16:creationId xmlns:a16="http://schemas.microsoft.com/office/drawing/2014/main" id="{568C5B4E-4A75-DAB6-EEA8-69862500AD22}"/>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16</a:t>
            </a:fld>
            <a:endParaRPr/>
          </a:p>
        </p:txBody>
      </p:sp>
      <p:sp>
        <p:nvSpPr>
          <p:cNvPr id="1891" name="Google Shape;1891;p3">
            <a:extLst>
              <a:ext uri="{FF2B5EF4-FFF2-40B4-BE49-F238E27FC236}">
                <a16:creationId xmlns:a16="http://schemas.microsoft.com/office/drawing/2014/main" id="{491DE608-0F5A-2780-EE11-B4829ED12A1B}"/>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892" name="Google Shape;1892;p3" title="test copy.png">
            <a:extLst>
              <a:ext uri="{FF2B5EF4-FFF2-40B4-BE49-F238E27FC236}">
                <a16:creationId xmlns:a16="http://schemas.microsoft.com/office/drawing/2014/main" id="{7BF5D850-C434-2210-112A-EF6B76A6E528}"/>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893" name="Google Shape;1893;p3" title="test.png">
            <a:extLst>
              <a:ext uri="{FF2B5EF4-FFF2-40B4-BE49-F238E27FC236}">
                <a16:creationId xmlns:a16="http://schemas.microsoft.com/office/drawing/2014/main" id="{C259020E-76ED-E584-1D5C-C283F1931428}"/>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5" name="Google Shape;1890;p3">
            <a:extLst>
              <a:ext uri="{FF2B5EF4-FFF2-40B4-BE49-F238E27FC236}">
                <a16:creationId xmlns:a16="http://schemas.microsoft.com/office/drawing/2014/main" id="{7F3C40FE-DA3C-B658-E8D1-937029F273BD}"/>
              </a:ext>
            </a:extLst>
          </p:cNvPr>
          <p:cNvSpPr txBox="1"/>
          <p:nvPr/>
        </p:nvSpPr>
        <p:spPr>
          <a:xfrm>
            <a:off x="537791" y="915682"/>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dirty="0">
                <a:solidFill>
                  <a:srgbClr val="49B8B5"/>
                </a:solidFill>
              </a:rPr>
              <a:t>Ground Truth</a:t>
            </a:r>
          </a:p>
        </p:txBody>
      </p:sp>
      <p:sp>
        <p:nvSpPr>
          <p:cNvPr id="7" name="Google Shape;1858;p2">
            <a:extLst>
              <a:ext uri="{FF2B5EF4-FFF2-40B4-BE49-F238E27FC236}">
                <a16:creationId xmlns:a16="http://schemas.microsoft.com/office/drawing/2014/main" id="{D7883E8D-0006-0C21-5D56-35BC307CAEA2}"/>
              </a:ext>
            </a:extLst>
          </p:cNvPr>
          <p:cNvSpPr txBox="1"/>
          <p:nvPr/>
        </p:nvSpPr>
        <p:spPr>
          <a:xfrm>
            <a:off x="908063" y="1639020"/>
            <a:ext cx="7605000" cy="54882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CA" sz="2000">
                <a:solidFill>
                  <a:schemeClr val="dk1"/>
                </a:solidFill>
              </a:rPr>
              <a:t>5001 Dushi </a:t>
            </a:r>
            <a:r>
              <a:rPr lang="en-CA" sz="2000" err="1">
                <a:solidFill>
                  <a:schemeClr val="dk1"/>
                </a:solidFill>
              </a:rPr>
              <a:t>rd</a:t>
            </a:r>
            <a:r>
              <a:rPr lang="en-CA" sz="2000">
                <a:solidFill>
                  <a:schemeClr val="dk1"/>
                </a:solidFill>
              </a:rPr>
              <a:t> </a:t>
            </a:r>
            <a:r>
              <a:rPr lang="en-US" sz="2000" kern="100">
                <a:latin typeface="Aptos" panose="020B0004020202020204" pitchFamily="34" charset="0"/>
                <a:ea typeface="DengXian" panose="02010600030101010101" pitchFamily="2" charset="-122"/>
                <a:cs typeface="Times New Roman" panose="02020603050405020304" pitchFamily="18" charset="0"/>
              </a:rPr>
              <a:t>= </a:t>
            </a:r>
            <a:r>
              <a:rPr lang="en-US" sz="2000" b="1" kern="100">
                <a:latin typeface="Aptos" panose="020B0004020202020204" pitchFamily="34" charset="0"/>
                <a:ea typeface="DengXian" panose="02010600030101010101" pitchFamily="2" charset="-122"/>
                <a:cs typeface="Times New Roman" panose="02020603050405020304" pitchFamily="18" charset="0"/>
              </a:rPr>
              <a:t>41 review </a:t>
            </a:r>
            <a:r>
              <a:rPr lang="en-US" sz="2000" kern="100">
                <a:latin typeface="Aptos" panose="020B0004020202020204" pitchFamily="34" charset="0"/>
                <a:ea typeface="DengXian" panose="02010600030101010101" pitchFamily="2" charset="-122"/>
                <a:cs typeface="Times New Roman" panose="02020603050405020304" pitchFamily="18" charset="0"/>
              </a:rPr>
              <a:t>&gt; 14 </a:t>
            </a:r>
            <a:r>
              <a:rPr lang="en-US" sz="2000" kern="100" err="1">
                <a:latin typeface="Aptos" panose="020B0004020202020204" pitchFamily="34" charset="0"/>
                <a:ea typeface="DengXian" panose="02010600030101010101" pitchFamily="2" charset="-122"/>
                <a:cs typeface="Times New Roman" panose="02020603050405020304" pitchFamily="18" charset="0"/>
              </a:rPr>
              <a:t>Ningbuo</a:t>
            </a:r>
            <a:r>
              <a:rPr lang="en-US" sz="2000" kern="100">
                <a:latin typeface="Aptos" panose="020B0004020202020204" pitchFamily="34" charset="0"/>
                <a:ea typeface="DengXian" panose="02010600030101010101" pitchFamily="2" charset="-122"/>
                <a:cs typeface="Times New Roman" panose="02020603050405020304" pitchFamily="18" charset="0"/>
              </a:rPr>
              <a:t> </a:t>
            </a:r>
            <a:r>
              <a:rPr lang="en-US" sz="2000" kern="100" err="1">
                <a:latin typeface="Aptos" panose="020B0004020202020204" pitchFamily="34" charset="0"/>
                <a:ea typeface="DengXian" panose="02010600030101010101" pitchFamily="2" charset="-122"/>
                <a:cs typeface="Times New Roman" panose="02020603050405020304" pitchFamily="18" charset="0"/>
              </a:rPr>
              <a:t>rd</a:t>
            </a:r>
            <a:r>
              <a:rPr lang="en-US" sz="2000" kern="100">
                <a:latin typeface="Aptos" panose="020B0004020202020204" pitchFamily="34" charset="0"/>
                <a:ea typeface="DengXian" panose="02010600030101010101" pitchFamily="2" charset="-122"/>
                <a:cs typeface="Times New Roman" panose="02020603050405020304" pitchFamily="18" charset="0"/>
              </a:rPr>
              <a:t> = 38 review</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10" name="Google Shape;1890;p3">
            <a:extLst>
              <a:ext uri="{FF2B5EF4-FFF2-40B4-BE49-F238E27FC236}">
                <a16:creationId xmlns:a16="http://schemas.microsoft.com/office/drawing/2014/main" id="{E45CE816-5AFD-6C5D-800D-FA8834C95AF5}"/>
              </a:ext>
            </a:extLst>
          </p:cNvPr>
          <p:cNvSpPr txBox="1"/>
          <p:nvPr/>
        </p:nvSpPr>
        <p:spPr>
          <a:xfrm>
            <a:off x="537791" y="1983846"/>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SiteSage Prediction</a:t>
            </a:r>
          </a:p>
        </p:txBody>
      </p:sp>
      <p:sp>
        <p:nvSpPr>
          <p:cNvPr id="12" name="Google Shape;1858;p2">
            <a:extLst>
              <a:ext uri="{FF2B5EF4-FFF2-40B4-BE49-F238E27FC236}">
                <a16:creationId xmlns:a16="http://schemas.microsoft.com/office/drawing/2014/main" id="{E7115A8A-96CA-F67D-72DA-1DE9D91FF67B}"/>
              </a:ext>
            </a:extLst>
          </p:cNvPr>
          <p:cNvSpPr txBox="1"/>
          <p:nvPr/>
        </p:nvSpPr>
        <p:spPr>
          <a:xfrm>
            <a:off x="880656" y="2663858"/>
            <a:ext cx="7350499" cy="54882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CA" sz="2000">
                <a:solidFill>
                  <a:schemeClr val="dk1"/>
                </a:solidFill>
              </a:rPr>
              <a:t>5001 Dushi </a:t>
            </a:r>
            <a:r>
              <a:rPr lang="en-CA" sz="2000" err="1">
                <a:solidFill>
                  <a:schemeClr val="dk1"/>
                </a:solidFill>
              </a:rPr>
              <a:t>rd</a:t>
            </a:r>
            <a:r>
              <a:rPr lang="en-CA" sz="2000">
                <a:solidFill>
                  <a:schemeClr val="dk1"/>
                </a:solidFill>
              </a:rPr>
              <a:t> </a:t>
            </a:r>
            <a:r>
              <a:rPr lang="en-US" sz="2000" kern="100">
                <a:latin typeface="Aptos" panose="020B0004020202020204" pitchFamily="34" charset="0"/>
                <a:ea typeface="DengXian" panose="02010600030101010101" pitchFamily="2" charset="-122"/>
                <a:cs typeface="Times New Roman" panose="02020603050405020304" pitchFamily="18" charset="0"/>
              </a:rPr>
              <a:t>= 7.2 score &lt; 14 </a:t>
            </a:r>
            <a:r>
              <a:rPr lang="en-US" sz="2000" kern="100" err="1">
                <a:latin typeface="Aptos" panose="020B0004020202020204" pitchFamily="34" charset="0"/>
                <a:ea typeface="DengXian" panose="02010600030101010101" pitchFamily="2" charset="-122"/>
                <a:cs typeface="Times New Roman" panose="02020603050405020304" pitchFamily="18" charset="0"/>
              </a:rPr>
              <a:t>Ningbuo</a:t>
            </a:r>
            <a:r>
              <a:rPr lang="en-US" sz="2000" kern="100">
                <a:latin typeface="Aptos" panose="020B0004020202020204" pitchFamily="34" charset="0"/>
                <a:ea typeface="DengXian" panose="02010600030101010101" pitchFamily="2" charset="-122"/>
                <a:cs typeface="Times New Roman" panose="02020603050405020304" pitchFamily="18" charset="0"/>
              </a:rPr>
              <a:t> </a:t>
            </a:r>
            <a:r>
              <a:rPr lang="en-US" sz="2000" kern="100" err="1">
                <a:latin typeface="Aptos" panose="020B0004020202020204" pitchFamily="34" charset="0"/>
                <a:ea typeface="DengXian" panose="02010600030101010101" pitchFamily="2" charset="-122"/>
                <a:cs typeface="Times New Roman" panose="02020603050405020304" pitchFamily="18" charset="0"/>
              </a:rPr>
              <a:t>rd</a:t>
            </a:r>
            <a:r>
              <a:rPr lang="en-US" sz="2000" kern="100">
                <a:latin typeface="Aptos" panose="020B0004020202020204" pitchFamily="34" charset="0"/>
                <a:ea typeface="DengXian" panose="02010600030101010101" pitchFamily="2" charset="-122"/>
                <a:cs typeface="Times New Roman" panose="02020603050405020304" pitchFamily="18" charset="0"/>
              </a:rPr>
              <a:t> = </a:t>
            </a:r>
            <a:r>
              <a:rPr lang="en-US" sz="2000" b="1" kern="100">
                <a:latin typeface="Aptos" panose="020B0004020202020204" pitchFamily="34" charset="0"/>
                <a:ea typeface="DengXian" panose="02010600030101010101" pitchFamily="2" charset="-122"/>
                <a:cs typeface="Times New Roman" panose="02020603050405020304" pitchFamily="18" charset="0"/>
              </a:rPr>
              <a:t>7.5 score</a:t>
            </a:r>
            <a:endParaRPr lang="en-CA" sz="2000" b="1" kern="100">
              <a:latin typeface="Aptos" panose="020B0004020202020204" pitchFamily="34" charset="0"/>
              <a:ea typeface="DengXian" panose="02010600030101010101" pitchFamily="2" charset="-122"/>
              <a:cs typeface="Times New Roman" panose="02020603050405020304" pitchFamily="18" charset="0"/>
            </a:endParaRPr>
          </a:p>
        </p:txBody>
      </p:sp>
      <p:cxnSp>
        <p:nvCxnSpPr>
          <p:cNvPr id="2" name="Straight Arrow Connector 1">
            <a:extLst>
              <a:ext uri="{FF2B5EF4-FFF2-40B4-BE49-F238E27FC236}">
                <a16:creationId xmlns:a16="http://schemas.microsoft.com/office/drawing/2014/main" id="{B1D662B0-4850-93E5-A860-47BF7C2F0EF7}"/>
              </a:ext>
            </a:extLst>
          </p:cNvPr>
          <p:cNvCxnSpPr>
            <a:cxnSpLocks/>
          </p:cNvCxnSpPr>
          <p:nvPr/>
        </p:nvCxnSpPr>
        <p:spPr>
          <a:xfrm>
            <a:off x="7406640" y="1911584"/>
            <a:ext cx="1542222" cy="355113"/>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82E54D5C-D0BC-7CBC-051B-837AFC7F3773}"/>
              </a:ext>
            </a:extLst>
          </p:cNvPr>
          <p:cNvCxnSpPr>
            <a:cxnSpLocks/>
          </p:cNvCxnSpPr>
          <p:nvPr/>
        </p:nvCxnSpPr>
        <p:spPr>
          <a:xfrm flipV="1">
            <a:off x="7406640" y="2257226"/>
            <a:ext cx="1542222" cy="583682"/>
          </a:xfrm>
          <a:prstGeom prst="straightConnector1">
            <a:avLst/>
          </a:prstGeom>
          <a:ln w="57150">
            <a:solidFill>
              <a:srgbClr val="49B8B5"/>
            </a:solidFill>
            <a:tailEnd type="triangle"/>
          </a:ln>
        </p:spPr>
        <p:style>
          <a:lnRef idx="1">
            <a:schemeClr val="accent1"/>
          </a:lnRef>
          <a:fillRef idx="0">
            <a:schemeClr val="accent1"/>
          </a:fillRef>
          <a:effectRef idx="0">
            <a:schemeClr val="accent1"/>
          </a:effectRef>
          <a:fontRef idx="minor">
            <a:schemeClr val="tx1"/>
          </a:fontRef>
        </p:style>
      </p:cxnSp>
      <p:sp>
        <p:nvSpPr>
          <p:cNvPr id="6" name="Google Shape;1858;p2">
            <a:extLst>
              <a:ext uri="{FF2B5EF4-FFF2-40B4-BE49-F238E27FC236}">
                <a16:creationId xmlns:a16="http://schemas.microsoft.com/office/drawing/2014/main" id="{B8077A43-D495-4876-9B70-E78C9F00120A}"/>
              </a:ext>
            </a:extLst>
          </p:cNvPr>
          <p:cNvSpPr txBox="1"/>
          <p:nvPr/>
        </p:nvSpPr>
        <p:spPr>
          <a:xfrm>
            <a:off x="8759952" y="1648361"/>
            <a:ext cx="2894257" cy="1217729"/>
          </a:xfrm>
          <a:prstGeom prst="rect">
            <a:avLst/>
          </a:prstGeom>
          <a:noFill/>
          <a:ln>
            <a:noFill/>
          </a:ln>
        </p:spPr>
        <p:txBody>
          <a:bodyPr spcFirstLastPara="1" wrap="square" lIns="91425" tIns="45700" rIns="91425" bIns="45700" anchor="t" anchorCtr="0">
            <a:spAutoFit/>
          </a:bodyPr>
          <a:lstStyle/>
          <a:p>
            <a:pPr lvl="0" algn="ctr">
              <a:lnSpc>
                <a:spcPct val="115000"/>
              </a:lnSpc>
              <a:spcAft>
                <a:spcPts val="800"/>
              </a:spcAft>
            </a:pPr>
            <a:r>
              <a:rPr lang="en-US" sz="2600" b="1" kern="100">
                <a:solidFill>
                  <a:srgbClr val="FF0000"/>
                </a:solidFill>
                <a:latin typeface="+mj-lt"/>
                <a:ea typeface="DengXian" panose="02010600030101010101" pitchFamily="2" charset="-122"/>
                <a:cs typeface="Times New Roman" panose="02020603050405020304" pitchFamily="18" charset="0"/>
              </a:rPr>
              <a:t>Disagree</a:t>
            </a:r>
          </a:p>
          <a:p>
            <a:pPr lvl="0" algn="ctr">
              <a:lnSpc>
                <a:spcPct val="115000"/>
              </a:lnSpc>
              <a:spcAft>
                <a:spcPts val="800"/>
              </a:spcAft>
            </a:pPr>
            <a:r>
              <a:rPr lang="en-US" sz="2600" b="1" kern="100">
                <a:solidFill>
                  <a:srgbClr val="FF0000"/>
                </a:solidFill>
                <a:latin typeface="+mj-lt"/>
                <a:ea typeface="DengXian" panose="02010600030101010101" pitchFamily="2" charset="-122"/>
                <a:cs typeface="Times New Roman" panose="02020603050405020304" pitchFamily="18" charset="0"/>
              </a:rPr>
              <a:t>= Failed pair</a:t>
            </a:r>
            <a:endParaRPr lang="en-CA" sz="2600" kern="100">
              <a:solidFill>
                <a:srgbClr val="FF0000"/>
              </a:solidFill>
              <a:latin typeface="+mj-lt"/>
              <a:ea typeface="DengXian" panose="02010600030101010101" pitchFamily="2" charset="-122"/>
              <a:cs typeface="Times New Roman" panose="02020603050405020304" pitchFamily="18" charset="0"/>
            </a:endParaRPr>
          </a:p>
        </p:txBody>
      </p:sp>
      <p:sp>
        <p:nvSpPr>
          <p:cNvPr id="3" name="Google Shape;1890;p3">
            <a:extLst>
              <a:ext uri="{FF2B5EF4-FFF2-40B4-BE49-F238E27FC236}">
                <a16:creationId xmlns:a16="http://schemas.microsoft.com/office/drawing/2014/main" id="{0E2DF196-0630-3885-4C9F-63FC071A1261}"/>
              </a:ext>
            </a:extLst>
          </p:cNvPr>
          <p:cNvSpPr txBox="1"/>
          <p:nvPr/>
        </p:nvSpPr>
        <p:spPr>
          <a:xfrm>
            <a:off x="537791" y="3077192"/>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Why?</a:t>
            </a:r>
          </a:p>
        </p:txBody>
      </p:sp>
      <p:sp>
        <p:nvSpPr>
          <p:cNvPr id="8" name="Google Shape;1858;p2">
            <a:extLst>
              <a:ext uri="{FF2B5EF4-FFF2-40B4-BE49-F238E27FC236}">
                <a16:creationId xmlns:a16="http://schemas.microsoft.com/office/drawing/2014/main" id="{36B21289-20E1-7894-617E-6A22CE0F476A}"/>
              </a:ext>
            </a:extLst>
          </p:cNvPr>
          <p:cNvSpPr txBox="1"/>
          <p:nvPr/>
        </p:nvSpPr>
        <p:spPr>
          <a:xfrm>
            <a:off x="843072" y="3896124"/>
            <a:ext cx="7350499" cy="54882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US" sz="2000" kern="100" err="1">
                <a:latin typeface="Aptos" panose="020B0004020202020204" pitchFamily="34" charset="0"/>
                <a:ea typeface="DengXian" panose="02010600030101010101" pitchFamily="2" charset="-122"/>
                <a:cs typeface="Times New Roman" panose="02020603050405020304" pitchFamily="18" charset="0"/>
              </a:rPr>
              <a:t>Ningbuo</a:t>
            </a:r>
            <a:r>
              <a:rPr lang="en-US" sz="2000" kern="100">
                <a:latin typeface="Aptos" panose="020B0004020202020204" pitchFamily="34" charset="0"/>
                <a:ea typeface="DengXian" panose="02010600030101010101" pitchFamily="2" charset="-122"/>
                <a:cs typeface="Times New Roman" panose="02020603050405020304" pitchFamily="18" charset="0"/>
              </a:rPr>
              <a:t> </a:t>
            </a:r>
            <a:r>
              <a:rPr lang="en-US" sz="2000" kern="100" err="1">
                <a:latin typeface="Aptos" panose="020B0004020202020204" pitchFamily="34" charset="0"/>
                <a:ea typeface="DengXian" panose="02010600030101010101" pitchFamily="2" charset="-122"/>
                <a:cs typeface="Times New Roman" panose="02020603050405020304" pitchFamily="18" charset="0"/>
              </a:rPr>
              <a:t>rd</a:t>
            </a:r>
            <a:r>
              <a:rPr lang="en-US" sz="2000" kern="100">
                <a:latin typeface="Aptos" panose="020B0004020202020204" pitchFamily="34" charset="0"/>
                <a:ea typeface="DengXian" panose="02010600030101010101" pitchFamily="2" charset="-122"/>
                <a:cs typeface="Times New Roman" panose="02020603050405020304" pitchFamily="18" charset="0"/>
              </a:rPr>
              <a:t> got very high traffic score (9.0/10) </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13" name="Google Shape;1858;p2">
            <a:extLst>
              <a:ext uri="{FF2B5EF4-FFF2-40B4-BE49-F238E27FC236}">
                <a16:creationId xmlns:a16="http://schemas.microsoft.com/office/drawing/2014/main" id="{6DEC1888-DD62-25BD-5C21-A38DAADFC075}"/>
              </a:ext>
            </a:extLst>
          </p:cNvPr>
          <p:cNvSpPr txBox="1"/>
          <p:nvPr/>
        </p:nvSpPr>
        <p:spPr>
          <a:xfrm>
            <a:off x="1162564" y="4336439"/>
            <a:ext cx="7350499" cy="146189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US" sz="2000" kern="100">
                <a:latin typeface="Aptos" panose="020B0004020202020204" pitchFamily="34" charset="0"/>
                <a:ea typeface="DengXian" panose="02010600030101010101" pitchFamily="2" charset="-122"/>
                <a:cs typeface="Times New Roman" panose="02020603050405020304" pitchFamily="18" charset="0"/>
              </a:rPr>
              <a:t>Busy Intersection = Correct</a:t>
            </a:r>
          </a:p>
          <a:p>
            <a:pPr marL="342900" lvl="0" indent="-342900">
              <a:lnSpc>
                <a:spcPct val="115000"/>
              </a:lnSpc>
              <a:spcAft>
                <a:spcPts val="800"/>
              </a:spcAft>
              <a:buFont typeface="Arial" panose="020B0604020202020204" pitchFamily="34" charset="0"/>
              <a:buChar char="•"/>
            </a:pPr>
            <a:r>
              <a:rPr lang="en-US" sz="2000" kern="100">
                <a:latin typeface="Aptos" panose="020B0004020202020204" pitchFamily="34" charset="0"/>
                <a:ea typeface="DengXian" panose="02010600030101010101" pitchFamily="2" charset="-122"/>
                <a:cs typeface="Times New Roman" panose="02020603050405020304" pitchFamily="18" charset="0"/>
              </a:rPr>
              <a:t>Public Transit = Correct</a:t>
            </a:r>
          </a:p>
          <a:p>
            <a:pPr marL="342900" lvl="0" indent="-342900">
              <a:lnSpc>
                <a:spcPct val="115000"/>
              </a:lnSpc>
              <a:spcAft>
                <a:spcPts val="800"/>
              </a:spcAft>
              <a:buFont typeface="Arial" panose="020B0604020202020204" pitchFamily="34" charset="0"/>
              <a:buChar char="•"/>
            </a:pPr>
            <a:r>
              <a:rPr lang="en-CA" sz="2000" kern="100">
                <a:latin typeface="Aptos" panose="020B0004020202020204" pitchFamily="34" charset="0"/>
                <a:ea typeface="DengXian" panose="02010600030101010101" pitchFamily="2" charset="-122"/>
                <a:cs typeface="Times New Roman" panose="02020603050405020304" pitchFamily="18" charset="0"/>
              </a:rPr>
              <a:t>Missed </a:t>
            </a:r>
            <a:r>
              <a:rPr lang="en-CA" sz="2000" b="1" kern="100">
                <a:latin typeface="Aptos" panose="020B0004020202020204" pitchFamily="34" charset="0"/>
                <a:ea typeface="DengXian" panose="02010600030101010101" pitchFamily="2" charset="-122"/>
                <a:cs typeface="Times New Roman" panose="02020603050405020304" pitchFamily="18" charset="0"/>
              </a:rPr>
              <a:t>➜ </a:t>
            </a:r>
            <a:r>
              <a:rPr lang="en-CA" sz="2000" kern="100">
                <a:latin typeface="Aptos" panose="020B0004020202020204" pitchFamily="34" charset="0"/>
                <a:ea typeface="DengXian" panose="02010600030101010101" pitchFamily="2" charset="-122"/>
                <a:cs typeface="Times New Roman" panose="02020603050405020304" pitchFamily="18" charset="0"/>
              </a:rPr>
              <a:t>Location </a:t>
            </a:r>
            <a:r>
              <a:rPr lang="en-CA" sz="2000" b="1" kern="100">
                <a:latin typeface="Aptos" panose="020B0004020202020204" pitchFamily="34" charset="0"/>
                <a:ea typeface="DengXian" panose="02010600030101010101" pitchFamily="2" charset="-122"/>
                <a:cs typeface="Times New Roman" panose="02020603050405020304" pitchFamily="18" charset="0"/>
              </a:rPr>
              <a:t>UNDERGROUND</a:t>
            </a:r>
            <a:r>
              <a:rPr lang="en-CA" sz="2000" kern="100">
                <a:latin typeface="Aptos" panose="020B0004020202020204" pitchFamily="34" charset="0"/>
                <a:ea typeface="DengXian" panose="02010600030101010101" pitchFamily="2" charset="-122"/>
                <a:cs typeface="Times New Roman" panose="02020603050405020304" pitchFamily="18" charset="0"/>
              </a:rPr>
              <a:t>! </a:t>
            </a:r>
          </a:p>
        </p:txBody>
      </p:sp>
      <p:sp>
        <p:nvSpPr>
          <p:cNvPr id="9" name="Google Shape;1890;p3">
            <a:extLst>
              <a:ext uri="{FF2B5EF4-FFF2-40B4-BE49-F238E27FC236}">
                <a16:creationId xmlns:a16="http://schemas.microsoft.com/office/drawing/2014/main" id="{C5A97252-1CC9-F6F0-5861-9FC7BC81B274}"/>
              </a:ext>
            </a:extLst>
          </p:cNvPr>
          <p:cNvSpPr txBox="1"/>
          <p:nvPr/>
        </p:nvSpPr>
        <p:spPr>
          <a:xfrm>
            <a:off x="6528859" y="3102374"/>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Issue</a:t>
            </a:r>
          </a:p>
        </p:txBody>
      </p:sp>
      <p:sp>
        <p:nvSpPr>
          <p:cNvPr id="14" name="Google Shape;1858;p2">
            <a:extLst>
              <a:ext uri="{FF2B5EF4-FFF2-40B4-BE49-F238E27FC236}">
                <a16:creationId xmlns:a16="http://schemas.microsoft.com/office/drawing/2014/main" id="{C5215EDA-BB02-6538-05E2-FAFFB7B5DC35}"/>
              </a:ext>
            </a:extLst>
          </p:cNvPr>
          <p:cNvSpPr txBox="1"/>
          <p:nvPr/>
        </p:nvSpPr>
        <p:spPr>
          <a:xfrm>
            <a:off x="6740488" y="4509666"/>
            <a:ext cx="7350499" cy="54882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US" sz="2000" kern="100">
                <a:latin typeface="Aptos" panose="020B0004020202020204" pitchFamily="34" charset="0"/>
                <a:ea typeface="DengXian" panose="02010600030101010101" pitchFamily="2" charset="-122"/>
                <a:cs typeface="Times New Roman" panose="02020603050405020304" pitchFamily="18" charset="0"/>
              </a:rPr>
              <a:t>Ask for human input</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15" name="Google Shape;1858;p2">
            <a:extLst>
              <a:ext uri="{FF2B5EF4-FFF2-40B4-BE49-F238E27FC236}">
                <a16:creationId xmlns:a16="http://schemas.microsoft.com/office/drawing/2014/main" id="{53755FE7-F8E9-DCED-E199-BAA48D7678B8}"/>
              </a:ext>
            </a:extLst>
          </p:cNvPr>
          <p:cNvSpPr txBox="1"/>
          <p:nvPr/>
        </p:nvSpPr>
        <p:spPr>
          <a:xfrm>
            <a:off x="6740488" y="3701860"/>
            <a:ext cx="4695691" cy="1005363"/>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US" sz="2000" kern="100">
                <a:latin typeface="Aptos" panose="020B0004020202020204" pitchFamily="34" charset="0"/>
                <a:ea typeface="DengXian" panose="02010600030101010101" pitchFamily="2" charset="-122"/>
                <a:cs typeface="Times New Roman" panose="02020603050405020304" pitchFamily="18" charset="0"/>
              </a:rPr>
              <a:t>We have </a:t>
            </a:r>
            <a:r>
              <a:rPr lang="en-US" sz="2000" b="1" kern="100">
                <a:latin typeface="Aptos" panose="020B0004020202020204" pitchFamily="34" charset="0"/>
                <a:ea typeface="DengXian" panose="02010600030101010101" pitchFamily="2" charset="-122"/>
                <a:cs typeface="Times New Roman" panose="02020603050405020304" pitchFamily="18" charset="0"/>
              </a:rPr>
              <a:t>visibility analysis</a:t>
            </a:r>
          </a:p>
          <a:p>
            <a:pPr marL="342900" lvl="0" indent="-342900">
              <a:lnSpc>
                <a:spcPct val="115000"/>
              </a:lnSpc>
              <a:spcAft>
                <a:spcPts val="800"/>
              </a:spcAft>
              <a:buFont typeface="Arial" panose="020B0604020202020204" pitchFamily="34" charset="0"/>
              <a:buChar char="•"/>
            </a:pP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
        <p:nvSpPr>
          <p:cNvPr id="16" name="Google Shape;1858;p2">
            <a:extLst>
              <a:ext uri="{FF2B5EF4-FFF2-40B4-BE49-F238E27FC236}">
                <a16:creationId xmlns:a16="http://schemas.microsoft.com/office/drawing/2014/main" id="{EE584D1C-6562-E84F-B829-F583DE8E39DE}"/>
              </a:ext>
            </a:extLst>
          </p:cNvPr>
          <p:cNvSpPr txBox="1"/>
          <p:nvPr/>
        </p:nvSpPr>
        <p:spPr>
          <a:xfrm>
            <a:off x="7088222" y="4098276"/>
            <a:ext cx="3941214" cy="548828"/>
          </a:xfrm>
          <a:prstGeom prst="rect">
            <a:avLst/>
          </a:prstGeom>
          <a:noFill/>
          <a:ln>
            <a:noFill/>
          </a:ln>
        </p:spPr>
        <p:txBody>
          <a:bodyPr spcFirstLastPara="1" wrap="square" lIns="91425" tIns="45700" rIns="91425" bIns="45700" anchor="t" anchorCtr="0">
            <a:spAutoFit/>
          </a:bodyPr>
          <a:lstStyle/>
          <a:p>
            <a:pPr marL="342900" lvl="0" indent="-342900">
              <a:lnSpc>
                <a:spcPct val="115000"/>
              </a:lnSpc>
              <a:spcAft>
                <a:spcPts val="800"/>
              </a:spcAft>
              <a:buFont typeface="Arial" panose="020B0604020202020204" pitchFamily="34" charset="0"/>
              <a:buChar char="•"/>
            </a:pPr>
            <a:r>
              <a:rPr lang="en-US" sz="2000" kern="100">
                <a:latin typeface="Aptos" panose="020B0004020202020204" pitchFamily="34" charset="0"/>
                <a:ea typeface="DengXian" panose="02010600030101010101" pitchFamily="2" charset="-122"/>
                <a:cs typeface="Times New Roman" panose="02020603050405020304" pitchFamily="18" charset="0"/>
              </a:rPr>
              <a:t>But no data show underground</a:t>
            </a:r>
            <a:endParaRPr lang="en-CA" sz="2000" kern="100">
              <a:latin typeface="Aptos" panose="020B0004020202020204" pitchFamily="34"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52234042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9">
          <a:extLst>
            <a:ext uri="{FF2B5EF4-FFF2-40B4-BE49-F238E27FC236}">
              <a16:creationId xmlns:a16="http://schemas.microsoft.com/office/drawing/2014/main" id="{2BE7BFDE-12C5-11BA-FE71-29E273116E7B}"/>
            </a:ext>
          </a:extLst>
        </p:cNvPr>
        <p:cNvGrpSpPr/>
        <p:nvPr/>
      </p:nvGrpSpPr>
      <p:grpSpPr>
        <a:xfrm>
          <a:off x="0" y="0"/>
          <a:ext cx="0" cy="0"/>
          <a:chOff x="0" y="0"/>
          <a:chExt cx="0" cy="0"/>
        </a:xfrm>
      </p:grpSpPr>
      <p:sp>
        <p:nvSpPr>
          <p:cNvPr id="1900" name="Google Shape;1900;p4">
            <a:extLst>
              <a:ext uri="{FF2B5EF4-FFF2-40B4-BE49-F238E27FC236}">
                <a16:creationId xmlns:a16="http://schemas.microsoft.com/office/drawing/2014/main" id="{FC919D2D-EF10-1AEE-BB4D-4F00DE58C2F0}"/>
              </a:ext>
            </a:extLst>
          </p:cNvPr>
          <p:cNvSpPr txBox="1">
            <a:spLocks noGrp="1"/>
          </p:cNvSpPr>
          <p:nvPr>
            <p:ph type="title"/>
          </p:nvPr>
        </p:nvSpPr>
        <p:spPr>
          <a:xfrm>
            <a:off x="352151" y="199200"/>
            <a:ext cx="8571000" cy="989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CA"/>
              <a:t>Architecture: </a:t>
            </a:r>
            <a:r>
              <a:rPr lang="en-CA" sz="2400">
                <a:solidFill>
                  <a:srgbClr val="49B8B5"/>
                </a:solidFill>
              </a:rPr>
              <a:t>System Workflow</a:t>
            </a:r>
          </a:p>
        </p:txBody>
      </p:sp>
      <p:sp>
        <p:nvSpPr>
          <p:cNvPr id="1901" name="Google Shape;1901;p4">
            <a:extLst>
              <a:ext uri="{FF2B5EF4-FFF2-40B4-BE49-F238E27FC236}">
                <a16:creationId xmlns:a16="http://schemas.microsoft.com/office/drawing/2014/main" id="{EC4A65D8-5DDD-83CC-B081-96A367967CC5}"/>
              </a:ext>
            </a:extLst>
          </p:cNvPr>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17</a:t>
            </a:fld>
            <a:endParaRPr/>
          </a:p>
        </p:txBody>
      </p:sp>
      <p:sp>
        <p:nvSpPr>
          <p:cNvPr id="1902" name="Google Shape;1902;p4">
            <a:extLst>
              <a:ext uri="{FF2B5EF4-FFF2-40B4-BE49-F238E27FC236}">
                <a16:creationId xmlns:a16="http://schemas.microsoft.com/office/drawing/2014/main" id="{B18F0E93-5195-BB29-5935-D65B3C20C6FB}"/>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a:extLst>
              <a:ext uri="{FF2B5EF4-FFF2-40B4-BE49-F238E27FC236}">
                <a16:creationId xmlns:a16="http://schemas.microsoft.com/office/drawing/2014/main" id="{4D30AFAA-9959-78C8-4E4F-0F81A504B521}"/>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a:extLst>
              <a:ext uri="{FF2B5EF4-FFF2-40B4-BE49-F238E27FC236}">
                <a16:creationId xmlns:a16="http://schemas.microsoft.com/office/drawing/2014/main" id="{46E4E144-38B3-CEC3-EF70-9CFB98670FD2}"/>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pic>
        <p:nvPicPr>
          <p:cNvPr id="1905" name="Google Shape;1905;p4" title="divider.png">
            <a:extLst>
              <a:ext uri="{FF2B5EF4-FFF2-40B4-BE49-F238E27FC236}">
                <a16:creationId xmlns:a16="http://schemas.microsoft.com/office/drawing/2014/main" id="{A2A6FCA7-6FA6-E02B-6B4E-D875184057E9}"/>
              </a:ext>
            </a:extLst>
          </p:cNvPr>
          <p:cNvPicPr preferRelativeResize="0"/>
          <p:nvPr/>
        </p:nvPicPr>
        <p:blipFill>
          <a:blip r:embed="rId5">
            <a:alphaModFix/>
          </a:blip>
          <a:stretch>
            <a:fillRect/>
          </a:stretch>
        </p:blipFill>
        <p:spPr>
          <a:xfrm rot="5400000">
            <a:off x="-2268360" y="3227442"/>
            <a:ext cx="5010042" cy="86522"/>
          </a:xfrm>
          <a:prstGeom prst="rect">
            <a:avLst/>
          </a:prstGeom>
          <a:noFill/>
          <a:ln>
            <a:noFill/>
          </a:ln>
        </p:spPr>
      </p:pic>
      <p:pic>
        <p:nvPicPr>
          <p:cNvPr id="4" name="Google Shape;1906;p4">
            <a:extLst>
              <a:ext uri="{FF2B5EF4-FFF2-40B4-BE49-F238E27FC236}">
                <a16:creationId xmlns:a16="http://schemas.microsoft.com/office/drawing/2014/main" id="{81C40C18-2AC0-E1C5-33F8-CB7E10C2275B}"/>
              </a:ext>
            </a:extLst>
          </p:cNvPr>
          <p:cNvPicPr preferRelativeResize="0"/>
          <p:nvPr/>
        </p:nvPicPr>
        <p:blipFill rotWithShape="1">
          <a:blip r:embed="rId6">
            <a:alphaModFix/>
          </a:blip>
          <a:srcRect l="660" t="1649" r="84008" b="1900"/>
          <a:stretch>
            <a:fillRect/>
          </a:stretch>
        </p:blipFill>
        <p:spPr>
          <a:xfrm>
            <a:off x="279922" y="773203"/>
            <a:ext cx="1811345" cy="5010050"/>
          </a:xfrm>
          <a:prstGeom prst="rect">
            <a:avLst/>
          </a:prstGeom>
          <a:noFill/>
          <a:ln>
            <a:noFill/>
          </a:ln>
        </p:spPr>
      </p:pic>
    </p:spTree>
    <p:extLst>
      <p:ext uri="{BB962C8B-B14F-4D97-AF65-F5344CB8AC3E}">
        <p14:creationId xmlns:p14="http://schemas.microsoft.com/office/powerpoint/2010/main" val="2944278226"/>
      </p:ext>
    </p:extLst>
  </p:cSld>
  <p:clrMapOvr>
    <a:masterClrMapping/>
  </p:clrMapOvr>
  <p:transition spd="slow">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9"/>
        <p:cNvGrpSpPr/>
        <p:nvPr/>
      </p:nvGrpSpPr>
      <p:grpSpPr>
        <a:xfrm>
          <a:off x="0" y="0"/>
          <a:ext cx="0" cy="0"/>
          <a:chOff x="0" y="0"/>
          <a:chExt cx="0" cy="0"/>
        </a:xfrm>
      </p:grpSpPr>
      <p:sp>
        <p:nvSpPr>
          <p:cNvPr id="1900" name="Google Shape;1900;p4"/>
          <p:cNvSpPr txBox="1">
            <a:spLocks noGrp="1"/>
          </p:cNvSpPr>
          <p:nvPr>
            <p:ph type="title"/>
          </p:nvPr>
        </p:nvSpPr>
        <p:spPr>
          <a:xfrm>
            <a:off x="352151" y="199200"/>
            <a:ext cx="8571000" cy="989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CA"/>
              <a:t>Architecture: </a:t>
            </a:r>
            <a:r>
              <a:rPr lang="en-CA" sz="2400">
                <a:solidFill>
                  <a:srgbClr val="49B8B5"/>
                </a:solidFill>
              </a:rPr>
              <a:t>System Workflow</a:t>
            </a:r>
          </a:p>
        </p:txBody>
      </p:sp>
      <p:sp>
        <p:nvSpPr>
          <p:cNvPr id="1901" name="Google Shape;1901;p4"/>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18</a:t>
            </a:fld>
            <a:endParaRPr/>
          </a:p>
        </p:txBody>
      </p:sp>
      <p:sp>
        <p:nvSpPr>
          <p:cNvPr id="1902" name="Google Shape;1902;p4"/>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pic>
        <p:nvPicPr>
          <p:cNvPr id="1905" name="Google Shape;1905;p4" title="divider.png"/>
          <p:cNvPicPr preferRelativeResize="0"/>
          <p:nvPr/>
        </p:nvPicPr>
        <p:blipFill>
          <a:blip r:embed="rId5">
            <a:alphaModFix/>
          </a:blip>
          <a:stretch>
            <a:fillRect/>
          </a:stretch>
        </p:blipFill>
        <p:spPr>
          <a:xfrm rot="5400000">
            <a:off x="-2268360" y="3227442"/>
            <a:ext cx="5010042" cy="86522"/>
          </a:xfrm>
          <a:prstGeom prst="rect">
            <a:avLst/>
          </a:prstGeom>
          <a:noFill/>
          <a:ln>
            <a:noFill/>
          </a:ln>
        </p:spPr>
      </p:pic>
      <p:pic>
        <p:nvPicPr>
          <p:cNvPr id="3" name="Google Shape;1906;p4">
            <a:extLst>
              <a:ext uri="{FF2B5EF4-FFF2-40B4-BE49-F238E27FC236}">
                <a16:creationId xmlns:a16="http://schemas.microsoft.com/office/drawing/2014/main" id="{5302735F-822F-3FFE-0AC3-5336A4040B6E}"/>
              </a:ext>
            </a:extLst>
          </p:cNvPr>
          <p:cNvPicPr preferRelativeResize="0"/>
          <p:nvPr/>
        </p:nvPicPr>
        <p:blipFill rotWithShape="1">
          <a:blip r:embed="rId6">
            <a:alphaModFix/>
          </a:blip>
          <a:srcRect l="660" t="1649" r="67993" b="1900"/>
          <a:stretch>
            <a:fillRect/>
          </a:stretch>
        </p:blipFill>
        <p:spPr>
          <a:xfrm>
            <a:off x="270925" y="773203"/>
            <a:ext cx="3703335" cy="5010050"/>
          </a:xfrm>
          <a:prstGeom prst="rect">
            <a:avLst/>
          </a:prstGeom>
          <a:noFill/>
          <a:ln>
            <a:noFill/>
          </a:ln>
        </p:spPr>
      </p:pic>
      <p:pic>
        <p:nvPicPr>
          <p:cNvPr id="4" name="Google Shape;1906;p4">
            <a:extLst>
              <a:ext uri="{FF2B5EF4-FFF2-40B4-BE49-F238E27FC236}">
                <a16:creationId xmlns:a16="http://schemas.microsoft.com/office/drawing/2014/main" id="{723C6273-B2B0-5BD9-6705-AD09131A1374}"/>
              </a:ext>
            </a:extLst>
          </p:cNvPr>
          <p:cNvPicPr preferRelativeResize="0"/>
          <p:nvPr/>
        </p:nvPicPr>
        <p:blipFill rotWithShape="1">
          <a:blip r:embed="rId6">
            <a:alphaModFix/>
          </a:blip>
          <a:srcRect l="660" t="1649" r="84008" b="1900"/>
          <a:stretch>
            <a:fillRect/>
          </a:stretch>
        </p:blipFill>
        <p:spPr>
          <a:xfrm>
            <a:off x="279922" y="773203"/>
            <a:ext cx="1811345" cy="5010050"/>
          </a:xfrm>
          <a:prstGeom prst="rect">
            <a:avLst/>
          </a:prstGeom>
          <a:noFill/>
          <a:ln>
            <a:noFill/>
          </a:ln>
        </p:spPr>
      </p:pic>
      <p:graphicFrame>
        <p:nvGraphicFramePr>
          <p:cNvPr id="5" name="Google Shape;1894;p3">
            <a:extLst>
              <a:ext uri="{FF2B5EF4-FFF2-40B4-BE49-F238E27FC236}">
                <a16:creationId xmlns:a16="http://schemas.microsoft.com/office/drawing/2014/main" id="{32AC7D61-EDA0-5EC3-424F-7788B887FCE8}"/>
              </a:ext>
            </a:extLst>
          </p:cNvPr>
          <p:cNvGraphicFramePr/>
          <p:nvPr>
            <p:extLst>
              <p:ext uri="{D42A27DB-BD31-4B8C-83A1-F6EECF244321}">
                <p14:modId xmlns:p14="http://schemas.microsoft.com/office/powerpoint/2010/main" val="3387469809"/>
              </p:ext>
            </p:extLst>
          </p:nvPr>
        </p:nvGraphicFramePr>
        <p:xfrm>
          <a:off x="4387694" y="2495262"/>
          <a:ext cx="4054342" cy="1247208"/>
        </p:xfrm>
        <a:graphic>
          <a:graphicData uri="http://schemas.openxmlformats.org/drawingml/2006/table">
            <a:tbl>
              <a:tblPr>
                <a:noFill/>
                <a:tableStyleId>{2A40A703-FF55-4765-B34D-4EAF426C062D}</a:tableStyleId>
              </a:tblPr>
              <a:tblGrid>
                <a:gridCol w="1562043">
                  <a:extLst>
                    <a:ext uri="{9D8B030D-6E8A-4147-A177-3AD203B41FA5}">
                      <a16:colId xmlns:a16="http://schemas.microsoft.com/office/drawing/2014/main" val="20000"/>
                    </a:ext>
                  </a:extLst>
                </a:gridCol>
                <a:gridCol w="2492299">
                  <a:extLst>
                    <a:ext uri="{9D8B030D-6E8A-4147-A177-3AD203B41FA5}">
                      <a16:colId xmlns:a16="http://schemas.microsoft.com/office/drawing/2014/main" val="20001"/>
                    </a:ext>
                  </a:extLst>
                </a:gridCol>
              </a:tblGrid>
              <a:tr h="433075">
                <a:tc>
                  <a:txBody>
                    <a:bodyPr/>
                    <a:lstStyle/>
                    <a:p>
                      <a:pPr marL="0" lvl="0" indent="0" algn="l" rtl="0">
                        <a:lnSpc>
                          <a:spcPct val="150000"/>
                        </a:lnSpc>
                        <a:spcBef>
                          <a:spcPts val="0"/>
                        </a:spcBef>
                        <a:spcAft>
                          <a:spcPts val="0"/>
                        </a:spcAft>
                        <a:buNone/>
                      </a:pPr>
                      <a:r>
                        <a:rPr lang="en-CA" sz="2200" b="1">
                          <a:solidFill>
                            <a:schemeClr val="dk1"/>
                          </a:solidFill>
                        </a:rPr>
                        <a:t>Location</a:t>
                      </a:r>
                      <a:endParaRPr lang="en-CA"/>
                    </a:p>
                  </a:txBody>
                  <a:tcPr marL="91425" marR="91425" marT="91425" marB="91425"/>
                </a:tc>
                <a:tc>
                  <a:txBody>
                    <a:bodyPr/>
                    <a:lstStyle/>
                    <a:p>
                      <a:pPr marL="0" lvl="0" indent="0" algn="l" rtl="0">
                        <a:lnSpc>
                          <a:spcPct val="150000"/>
                        </a:lnSpc>
                        <a:spcBef>
                          <a:spcPts val="0"/>
                        </a:spcBef>
                        <a:spcAft>
                          <a:spcPts val="0"/>
                        </a:spcAft>
                        <a:buNone/>
                      </a:pPr>
                      <a:r>
                        <a:rPr lang="en-CA" sz="2200">
                          <a:solidFill>
                            <a:schemeClr val="dk1"/>
                          </a:solidFill>
                        </a:rPr>
                        <a:t>Lng, Lat, Map</a:t>
                      </a:r>
                      <a:endParaRPr lang="en-CA"/>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lnSpc>
                          <a:spcPct val="150000"/>
                        </a:lnSpc>
                        <a:spcBef>
                          <a:spcPts val="0"/>
                        </a:spcBef>
                        <a:spcAft>
                          <a:spcPts val="0"/>
                        </a:spcAft>
                        <a:buClr>
                          <a:schemeClr val="dk1"/>
                        </a:buClr>
                        <a:buSzPts val="1100"/>
                        <a:buFont typeface="Arial"/>
                        <a:buNone/>
                      </a:pPr>
                      <a:r>
                        <a:rPr lang="en-CA" sz="2200" b="1">
                          <a:solidFill>
                            <a:schemeClr val="dk1"/>
                          </a:solidFill>
                        </a:rPr>
                        <a:t>Store</a:t>
                      </a:r>
                      <a:endParaRPr lang="en-CA"/>
                    </a:p>
                  </a:txBody>
                  <a:tcPr marL="91425" marR="91425" marT="91425" marB="91425"/>
                </a:tc>
                <a:tc>
                  <a:txBody>
                    <a:bodyPr/>
                    <a:lstStyle/>
                    <a:p>
                      <a:pPr marL="0" lvl="0" indent="0" algn="l" rtl="0">
                        <a:lnSpc>
                          <a:spcPct val="150000"/>
                        </a:lnSpc>
                        <a:spcBef>
                          <a:spcPts val="0"/>
                        </a:spcBef>
                        <a:spcAft>
                          <a:spcPts val="0"/>
                        </a:spcAft>
                        <a:buNone/>
                      </a:pPr>
                      <a:r>
                        <a:rPr lang="en-CA" sz="2200">
                          <a:solidFill>
                            <a:schemeClr val="dk1"/>
                          </a:solidFill>
                        </a:rPr>
                        <a:t>Rewrite user input</a:t>
                      </a:r>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transition spd="slow">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99">
          <a:extLst>
            <a:ext uri="{FF2B5EF4-FFF2-40B4-BE49-F238E27FC236}">
              <a16:creationId xmlns:a16="http://schemas.microsoft.com/office/drawing/2014/main" id="{5A01ABAF-2AE5-E32F-9196-85B8C52A6114}"/>
            </a:ext>
          </a:extLst>
        </p:cNvPr>
        <p:cNvGrpSpPr/>
        <p:nvPr/>
      </p:nvGrpSpPr>
      <p:grpSpPr>
        <a:xfrm>
          <a:off x="0" y="0"/>
          <a:ext cx="0" cy="0"/>
          <a:chOff x="0" y="0"/>
          <a:chExt cx="0" cy="0"/>
        </a:xfrm>
      </p:grpSpPr>
      <p:sp>
        <p:nvSpPr>
          <p:cNvPr id="1900" name="Google Shape;1900;p4">
            <a:extLst>
              <a:ext uri="{FF2B5EF4-FFF2-40B4-BE49-F238E27FC236}">
                <a16:creationId xmlns:a16="http://schemas.microsoft.com/office/drawing/2014/main" id="{A15E520C-42AE-422D-7AEF-4927892AF056}"/>
              </a:ext>
            </a:extLst>
          </p:cNvPr>
          <p:cNvSpPr txBox="1">
            <a:spLocks noGrp="1"/>
          </p:cNvSpPr>
          <p:nvPr>
            <p:ph type="title"/>
          </p:nvPr>
        </p:nvSpPr>
        <p:spPr>
          <a:xfrm>
            <a:off x="352151" y="199200"/>
            <a:ext cx="8571000" cy="989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CA"/>
              <a:t>Architecture: </a:t>
            </a:r>
            <a:r>
              <a:rPr lang="en-CA" sz="2400">
                <a:solidFill>
                  <a:srgbClr val="49B8B5"/>
                </a:solidFill>
              </a:rPr>
              <a:t>System Workflow</a:t>
            </a:r>
          </a:p>
        </p:txBody>
      </p:sp>
      <p:sp>
        <p:nvSpPr>
          <p:cNvPr id="1901" name="Google Shape;1901;p4">
            <a:extLst>
              <a:ext uri="{FF2B5EF4-FFF2-40B4-BE49-F238E27FC236}">
                <a16:creationId xmlns:a16="http://schemas.microsoft.com/office/drawing/2014/main" id="{7F2F541A-6EFA-2C45-1D01-32FADA67022A}"/>
              </a:ext>
            </a:extLst>
          </p:cNvPr>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19</a:t>
            </a:fld>
            <a:endParaRPr/>
          </a:p>
        </p:txBody>
      </p:sp>
      <p:sp>
        <p:nvSpPr>
          <p:cNvPr id="1902" name="Google Shape;1902;p4">
            <a:extLst>
              <a:ext uri="{FF2B5EF4-FFF2-40B4-BE49-F238E27FC236}">
                <a16:creationId xmlns:a16="http://schemas.microsoft.com/office/drawing/2014/main" id="{2EBB4DE3-E7BF-3C86-26CB-D9BBF6CB79A0}"/>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a:extLst>
              <a:ext uri="{FF2B5EF4-FFF2-40B4-BE49-F238E27FC236}">
                <a16:creationId xmlns:a16="http://schemas.microsoft.com/office/drawing/2014/main" id="{6EA4EF46-7A0D-8561-ED64-7422CCB3764D}"/>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a:extLst>
              <a:ext uri="{FF2B5EF4-FFF2-40B4-BE49-F238E27FC236}">
                <a16:creationId xmlns:a16="http://schemas.microsoft.com/office/drawing/2014/main" id="{9E32AF46-C3F4-100D-7659-498B4A89D90C}"/>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pic>
        <p:nvPicPr>
          <p:cNvPr id="1905" name="Google Shape;1905;p4" title="divider.png">
            <a:extLst>
              <a:ext uri="{FF2B5EF4-FFF2-40B4-BE49-F238E27FC236}">
                <a16:creationId xmlns:a16="http://schemas.microsoft.com/office/drawing/2014/main" id="{C4D78D75-98D1-DD38-06F5-7B4682857EA3}"/>
              </a:ext>
            </a:extLst>
          </p:cNvPr>
          <p:cNvPicPr preferRelativeResize="0"/>
          <p:nvPr/>
        </p:nvPicPr>
        <p:blipFill>
          <a:blip r:embed="rId5">
            <a:alphaModFix/>
          </a:blip>
          <a:stretch>
            <a:fillRect/>
          </a:stretch>
        </p:blipFill>
        <p:spPr>
          <a:xfrm rot="5400000">
            <a:off x="-2268360" y="3227442"/>
            <a:ext cx="5010042" cy="86522"/>
          </a:xfrm>
          <a:prstGeom prst="rect">
            <a:avLst/>
          </a:prstGeom>
          <a:noFill/>
          <a:ln>
            <a:noFill/>
          </a:ln>
        </p:spPr>
      </p:pic>
      <p:pic>
        <p:nvPicPr>
          <p:cNvPr id="2" name="Google Shape;1906;p4">
            <a:extLst>
              <a:ext uri="{FF2B5EF4-FFF2-40B4-BE49-F238E27FC236}">
                <a16:creationId xmlns:a16="http://schemas.microsoft.com/office/drawing/2014/main" id="{F047C9F8-C668-C0BD-C1DA-5BBCE8FB6755}"/>
              </a:ext>
            </a:extLst>
          </p:cNvPr>
          <p:cNvPicPr preferRelativeResize="0"/>
          <p:nvPr/>
        </p:nvPicPr>
        <p:blipFill rotWithShape="1">
          <a:blip r:embed="rId6">
            <a:alphaModFix/>
          </a:blip>
          <a:srcRect l="660" t="1649" r="36992" b="1900"/>
          <a:stretch>
            <a:fillRect/>
          </a:stretch>
        </p:blipFill>
        <p:spPr>
          <a:xfrm>
            <a:off x="270925" y="773203"/>
            <a:ext cx="7366008" cy="5010050"/>
          </a:xfrm>
          <a:prstGeom prst="rect">
            <a:avLst/>
          </a:prstGeom>
          <a:noFill/>
          <a:ln>
            <a:noFill/>
          </a:ln>
        </p:spPr>
      </p:pic>
      <p:pic>
        <p:nvPicPr>
          <p:cNvPr id="3" name="Google Shape;1906;p4">
            <a:extLst>
              <a:ext uri="{FF2B5EF4-FFF2-40B4-BE49-F238E27FC236}">
                <a16:creationId xmlns:a16="http://schemas.microsoft.com/office/drawing/2014/main" id="{C2B4778F-5251-2C2D-8C24-A5F63E09C949}"/>
              </a:ext>
            </a:extLst>
          </p:cNvPr>
          <p:cNvPicPr preferRelativeResize="0"/>
          <p:nvPr/>
        </p:nvPicPr>
        <p:blipFill rotWithShape="1">
          <a:blip r:embed="rId6">
            <a:alphaModFix/>
          </a:blip>
          <a:srcRect l="660" t="1649" r="67993" b="1900"/>
          <a:stretch>
            <a:fillRect/>
          </a:stretch>
        </p:blipFill>
        <p:spPr>
          <a:xfrm>
            <a:off x="270925" y="773203"/>
            <a:ext cx="3703335" cy="5010050"/>
          </a:xfrm>
          <a:prstGeom prst="rect">
            <a:avLst/>
          </a:prstGeom>
          <a:noFill/>
          <a:ln>
            <a:noFill/>
          </a:ln>
        </p:spPr>
      </p:pic>
      <p:pic>
        <p:nvPicPr>
          <p:cNvPr id="4" name="Google Shape;1906;p4">
            <a:extLst>
              <a:ext uri="{FF2B5EF4-FFF2-40B4-BE49-F238E27FC236}">
                <a16:creationId xmlns:a16="http://schemas.microsoft.com/office/drawing/2014/main" id="{2AAF42F3-F5BC-7A4F-6383-C7579992C411}"/>
              </a:ext>
            </a:extLst>
          </p:cNvPr>
          <p:cNvPicPr preferRelativeResize="0"/>
          <p:nvPr/>
        </p:nvPicPr>
        <p:blipFill rotWithShape="1">
          <a:blip r:embed="rId6">
            <a:alphaModFix/>
          </a:blip>
          <a:srcRect l="660" t="1649" r="84008" b="1900"/>
          <a:stretch>
            <a:fillRect/>
          </a:stretch>
        </p:blipFill>
        <p:spPr>
          <a:xfrm>
            <a:off x="279922" y="773203"/>
            <a:ext cx="1811345" cy="5010050"/>
          </a:xfrm>
          <a:prstGeom prst="rect">
            <a:avLst/>
          </a:prstGeom>
          <a:noFill/>
          <a:ln>
            <a:noFill/>
          </a:ln>
        </p:spPr>
      </p:pic>
      <p:graphicFrame>
        <p:nvGraphicFramePr>
          <p:cNvPr id="7" name="Table 6">
            <a:extLst>
              <a:ext uri="{FF2B5EF4-FFF2-40B4-BE49-F238E27FC236}">
                <a16:creationId xmlns:a16="http://schemas.microsoft.com/office/drawing/2014/main" id="{ABDED078-8A28-0478-0A04-E67D3AFEF00C}"/>
              </a:ext>
            </a:extLst>
          </p:cNvPr>
          <p:cNvGraphicFramePr>
            <a:graphicFrameLocks noGrp="1"/>
          </p:cNvGraphicFramePr>
          <p:nvPr>
            <p:extLst>
              <p:ext uri="{D42A27DB-BD31-4B8C-83A1-F6EECF244321}">
                <p14:modId xmlns:p14="http://schemas.microsoft.com/office/powerpoint/2010/main" val="1401118274"/>
              </p:ext>
            </p:extLst>
          </p:nvPr>
        </p:nvGraphicFramePr>
        <p:xfrm>
          <a:off x="7714458" y="1710108"/>
          <a:ext cx="4328159" cy="2743110"/>
        </p:xfrm>
        <a:graphic>
          <a:graphicData uri="http://schemas.openxmlformats.org/drawingml/2006/table">
            <a:tbl>
              <a:tblPr>
                <a:noFill/>
                <a:tableStyleId>{2A40A703-FF55-4765-B34D-4EAF426C062D}</a:tableStyleId>
              </a:tblPr>
              <a:tblGrid>
                <a:gridCol w="1420115">
                  <a:extLst>
                    <a:ext uri="{9D8B030D-6E8A-4147-A177-3AD203B41FA5}">
                      <a16:colId xmlns:a16="http://schemas.microsoft.com/office/drawing/2014/main" val="3801595866"/>
                    </a:ext>
                  </a:extLst>
                </a:gridCol>
                <a:gridCol w="2908044">
                  <a:extLst>
                    <a:ext uri="{9D8B030D-6E8A-4147-A177-3AD203B41FA5}">
                      <a16:colId xmlns:a16="http://schemas.microsoft.com/office/drawing/2014/main" val="3071108520"/>
                    </a:ext>
                  </a:extLst>
                </a:gridCol>
              </a:tblGrid>
              <a:tr h="433075">
                <a:tc>
                  <a:txBody>
                    <a:bodyPr/>
                    <a:lstStyle/>
                    <a:p>
                      <a:pPr marL="0" lvl="0" indent="0" algn="l" rtl="0">
                        <a:lnSpc>
                          <a:spcPct val="150000"/>
                        </a:lnSpc>
                        <a:spcBef>
                          <a:spcPts val="0"/>
                        </a:spcBef>
                        <a:spcAft>
                          <a:spcPts val="0"/>
                        </a:spcAft>
                        <a:buNone/>
                      </a:pPr>
                      <a:r>
                        <a:rPr lang="en-CA" sz="1600" b="1">
                          <a:solidFill>
                            <a:schemeClr val="dk1"/>
                          </a:solidFill>
                        </a:rPr>
                        <a:t>Customer</a:t>
                      </a:r>
                      <a:endParaRPr lang="en-CA" sz="1600"/>
                    </a:p>
                  </a:txBody>
                  <a:tcPr marL="91425" marR="91425" marT="91425" marB="91425"/>
                </a:tc>
                <a:tc>
                  <a:txBody>
                    <a:bodyPr/>
                    <a:lstStyle/>
                    <a:p>
                      <a:pPr marL="285750" lvl="0" indent="-285750" algn="l">
                        <a:lnSpc>
                          <a:spcPct val="100000"/>
                        </a:lnSpc>
                        <a:spcBef>
                          <a:spcPts val="0"/>
                        </a:spcBef>
                        <a:spcAft>
                          <a:spcPts val="0"/>
                        </a:spcAft>
                        <a:buFont typeface="Arial" panose="020B0604020202020204" pitchFamily="34" charset="0"/>
                        <a:buChar char="•"/>
                      </a:pPr>
                      <a:r>
                        <a:rPr lang="en-CA" sz="1600" b="0" i="0" u="none" strike="noStrike" noProof="0">
                          <a:latin typeface="Arial"/>
                        </a:rPr>
                        <a:t>Demographics</a:t>
                      </a:r>
                      <a:endParaRPr lang="en-CA" sz="1600" b="0" i="0" u="none" strike="noStrike" baseline="0" noProof="0">
                        <a:solidFill>
                          <a:srgbClr val="000000"/>
                        </a:solidFill>
                        <a:latin typeface="Arial"/>
                      </a:endParaRPr>
                    </a:p>
                    <a:p>
                      <a:pPr marL="285750" lvl="0" indent="-285750" algn="l">
                        <a:lnSpc>
                          <a:spcPct val="100000"/>
                        </a:lnSpc>
                        <a:spcBef>
                          <a:spcPts val="0"/>
                        </a:spcBef>
                        <a:spcAft>
                          <a:spcPts val="0"/>
                        </a:spcAft>
                        <a:buFont typeface="Arial" panose="020B0604020202020204" pitchFamily="34" charset="0"/>
                        <a:buChar char="•"/>
                      </a:pPr>
                      <a:endParaRPr lang="en-CA" sz="1600" b="0" i="0" u="none" strike="noStrike" noProof="0">
                        <a:latin typeface="Arial"/>
                      </a:endParaRPr>
                    </a:p>
                  </a:txBody>
                  <a:tcPr marL="91425" marR="91425" marT="91425" marB="91425"/>
                </a:tc>
                <a:extLst>
                  <a:ext uri="{0D108BD9-81ED-4DB2-BD59-A6C34878D82A}">
                    <a16:rowId xmlns:a16="http://schemas.microsoft.com/office/drawing/2014/main" val="4241087357"/>
                  </a:ext>
                </a:extLst>
              </a:tr>
              <a:tr h="221346">
                <a:tc>
                  <a:txBody>
                    <a:bodyPr/>
                    <a:lstStyle/>
                    <a:p>
                      <a:pPr marL="0" lvl="0" indent="0" algn="l" rtl="0">
                        <a:lnSpc>
                          <a:spcPct val="150000"/>
                        </a:lnSpc>
                        <a:spcBef>
                          <a:spcPts val="0"/>
                        </a:spcBef>
                        <a:spcAft>
                          <a:spcPts val="0"/>
                        </a:spcAft>
                        <a:buClr>
                          <a:schemeClr val="dk1"/>
                        </a:buClr>
                        <a:buSzPts val="1100"/>
                        <a:buFont typeface="Arial"/>
                        <a:buNone/>
                      </a:pPr>
                      <a:r>
                        <a:rPr lang="en-CA" sz="1600" b="1">
                          <a:solidFill>
                            <a:schemeClr val="dk1"/>
                          </a:solidFill>
                        </a:rPr>
                        <a:t>Traffic</a:t>
                      </a:r>
                      <a:endParaRPr lang="en-CA" sz="1600"/>
                    </a:p>
                  </a:txBody>
                  <a:tcPr marL="91425" marR="91425" marT="91425" marB="91425"/>
                </a:tc>
                <a:tc>
                  <a:txBody>
                    <a:bodyPr/>
                    <a:lstStyle/>
                    <a:p>
                      <a:pPr marL="285750" lvl="0" indent="-285750" algn="l">
                        <a:lnSpc>
                          <a:spcPct val="100000"/>
                        </a:lnSpc>
                        <a:spcBef>
                          <a:spcPts val="0"/>
                        </a:spcBef>
                        <a:spcAft>
                          <a:spcPts val="0"/>
                        </a:spcAft>
                        <a:buFont typeface="Arial" panose="020B0604020202020204" pitchFamily="34" charset="0"/>
                        <a:buChar char="•"/>
                      </a:pPr>
                      <a:r>
                        <a:rPr lang="en-CA" sz="1600" b="0" i="0" u="none" strike="noStrike" noProof="0">
                          <a:latin typeface="Arial"/>
                        </a:rPr>
                        <a:t>Public Transit / Parking</a:t>
                      </a:r>
                    </a:p>
                    <a:p>
                      <a:pPr marL="285750" lvl="0" indent="-285750" algn="l">
                        <a:lnSpc>
                          <a:spcPct val="100000"/>
                        </a:lnSpc>
                        <a:spcBef>
                          <a:spcPts val="0"/>
                        </a:spcBef>
                        <a:spcAft>
                          <a:spcPts val="0"/>
                        </a:spcAft>
                        <a:buFont typeface="Arial" panose="020B0604020202020204" pitchFamily="34" charset="0"/>
                        <a:buChar char="•"/>
                      </a:pPr>
                      <a:r>
                        <a:rPr lang="en-CA" sz="1600" b="0" i="0" u="none" strike="noStrike" noProof="0">
                          <a:latin typeface="Arial"/>
                        </a:rPr>
                        <a:t>Detour estimation</a:t>
                      </a:r>
                    </a:p>
                    <a:p>
                      <a:pPr marL="285750" lvl="0" indent="-285750" algn="l">
                        <a:lnSpc>
                          <a:spcPct val="100000"/>
                        </a:lnSpc>
                        <a:spcBef>
                          <a:spcPts val="0"/>
                        </a:spcBef>
                        <a:spcAft>
                          <a:spcPts val="0"/>
                        </a:spcAft>
                        <a:buFont typeface="Arial" panose="020B0604020202020204" pitchFamily="34" charset="0"/>
                        <a:buChar char="•"/>
                      </a:pPr>
                      <a:r>
                        <a:rPr lang="en-CA" sz="1600" b="0" i="0" u="none" strike="noStrike" noProof="0"/>
                        <a:t>Visibility analysis</a:t>
                      </a:r>
                    </a:p>
                    <a:p>
                      <a:pPr marL="285750" lvl="0" indent="-285750" algn="l">
                        <a:lnSpc>
                          <a:spcPct val="100000"/>
                        </a:lnSpc>
                        <a:spcBef>
                          <a:spcPts val="0"/>
                        </a:spcBef>
                        <a:spcAft>
                          <a:spcPts val="0"/>
                        </a:spcAft>
                        <a:buFont typeface="Arial" panose="020B0604020202020204" pitchFamily="34" charset="0"/>
                        <a:buChar char="•"/>
                      </a:pPr>
                      <a:endParaRPr lang="en-CA" sz="1600" b="0"/>
                    </a:p>
                  </a:txBody>
                  <a:tcPr marL="91425" marR="91425" marT="91425" marB="91425"/>
                </a:tc>
                <a:extLst>
                  <a:ext uri="{0D108BD9-81ED-4DB2-BD59-A6C34878D82A}">
                    <a16:rowId xmlns:a16="http://schemas.microsoft.com/office/drawing/2014/main" val="1835989864"/>
                  </a:ext>
                </a:extLst>
              </a:tr>
              <a:tr h="221346">
                <a:tc>
                  <a:txBody>
                    <a:bodyPr/>
                    <a:lstStyle/>
                    <a:p>
                      <a:pPr marL="0" lvl="0" indent="0" algn="l" rtl="0">
                        <a:lnSpc>
                          <a:spcPct val="150000"/>
                        </a:lnSpc>
                        <a:spcBef>
                          <a:spcPts val="0"/>
                        </a:spcBef>
                        <a:spcAft>
                          <a:spcPts val="0"/>
                        </a:spcAft>
                        <a:buClr>
                          <a:schemeClr val="dk1"/>
                        </a:buClr>
                        <a:buSzPts val="1100"/>
                        <a:buFont typeface="Arial"/>
                        <a:buNone/>
                      </a:pPr>
                      <a:r>
                        <a:rPr lang="en-CA" sz="1600" b="1" i="0" u="none" strike="noStrike" cap="none">
                          <a:solidFill>
                            <a:schemeClr val="dk1"/>
                          </a:solidFill>
                          <a:latin typeface="Arial"/>
                          <a:cs typeface="Arial"/>
                          <a:sym typeface="Arial"/>
                        </a:rPr>
                        <a:t>Competition</a:t>
                      </a:r>
                    </a:p>
                  </a:txBody>
                  <a:tcPr marL="91425" marR="91425" marT="91425" marB="91425"/>
                </a:tc>
                <a:tc>
                  <a:txBody>
                    <a:bodyPr/>
                    <a:lstStyle/>
                    <a:p>
                      <a:pPr marL="285750" lvl="0" indent="-285750" algn="l">
                        <a:lnSpc>
                          <a:spcPct val="100000"/>
                        </a:lnSpc>
                        <a:spcBef>
                          <a:spcPts val="0"/>
                        </a:spcBef>
                        <a:spcAft>
                          <a:spcPts val="0"/>
                        </a:spcAft>
                        <a:buFont typeface="Arial" panose="020B0604020202020204" pitchFamily="34" charset="0"/>
                        <a:buChar char="•"/>
                      </a:pPr>
                      <a:r>
                        <a:rPr lang="en-US" altLang="zh-CN" sz="1600" b="0" i="0" u="none" strike="noStrike" noProof="0">
                          <a:latin typeface="Arial"/>
                        </a:rPr>
                        <a:t>Similar store</a:t>
                      </a:r>
                      <a:endParaRPr lang="zh-CN" sz="1600" b="0"/>
                    </a:p>
                    <a:p>
                      <a:pPr marL="285750" lvl="0" indent="-285750" algn="l">
                        <a:lnSpc>
                          <a:spcPct val="100000"/>
                        </a:lnSpc>
                        <a:spcBef>
                          <a:spcPts val="0"/>
                        </a:spcBef>
                        <a:spcAft>
                          <a:spcPts val="0"/>
                        </a:spcAft>
                        <a:buFont typeface="Arial" panose="020B0604020202020204" pitchFamily="34" charset="0"/>
                        <a:buChar char="•"/>
                      </a:pPr>
                      <a:r>
                        <a:rPr lang="en-CA" sz="1600" b="0" i="0" u="none" strike="noStrike" noProof="0">
                          <a:latin typeface="Arial"/>
                        </a:rPr>
                        <a:t>Market Saturation</a:t>
                      </a:r>
                    </a:p>
                    <a:p>
                      <a:pPr marL="285750" lvl="0" indent="-285750" algn="l">
                        <a:lnSpc>
                          <a:spcPct val="100000"/>
                        </a:lnSpc>
                        <a:spcBef>
                          <a:spcPts val="0"/>
                        </a:spcBef>
                        <a:spcAft>
                          <a:spcPts val="0"/>
                        </a:spcAft>
                        <a:buFont typeface="Arial" panose="020B0604020202020204" pitchFamily="34" charset="0"/>
                        <a:buChar char="•"/>
                      </a:pPr>
                      <a:endParaRPr lang="en-CA" sz="1600" b="0"/>
                    </a:p>
                  </a:txBody>
                  <a:tcPr marL="91425" marR="91425" marT="91425" marB="91425"/>
                </a:tc>
                <a:extLst>
                  <a:ext uri="{0D108BD9-81ED-4DB2-BD59-A6C34878D82A}">
                    <a16:rowId xmlns:a16="http://schemas.microsoft.com/office/drawing/2014/main" val="1764698128"/>
                  </a:ext>
                </a:extLst>
              </a:tr>
            </a:tbl>
          </a:graphicData>
        </a:graphic>
      </p:graphicFrame>
    </p:spTree>
    <p:extLst>
      <p:ext uri="{BB962C8B-B14F-4D97-AF65-F5344CB8AC3E}">
        <p14:creationId xmlns:p14="http://schemas.microsoft.com/office/powerpoint/2010/main" val="3829945455"/>
      </p:ext>
    </p:extLst>
  </p:cSld>
  <p:clrMapOvr>
    <a:masterClrMapping/>
  </p:clrMapOvr>
  <p:transition spd="slow">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55"/>
        <p:cNvGrpSpPr/>
        <p:nvPr/>
      </p:nvGrpSpPr>
      <p:grpSpPr>
        <a:xfrm>
          <a:off x="0" y="0"/>
          <a:ext cx="0" cy="0"/>
          <a:chOff x="0" y="0"/>
          <a:chExt cx="0" cy="0"/>
        </a:xfrm>
      </p:grpSpPr>
      <p:sp>
        <p:nvSpPr>
          <p:cNvPr id="1856" name="Google Shape;1856;p2"/>
          <p:cNvSpPr txBox="1">
            <a:spLocks noGrp="1"/>
          </p:cNvSpPr>
          <p:nvPr>
            <p:ph type="title"/>
          </p:nvPr>
        </p:nvSpPr>
        <p:spPr>
          <a:xfrm>
            <a:off x="381000" y="441325"/>
            <a:ext cx="5627700" cy="990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600"/>
              <a:buFont typeface="Arial"/>
              <a:buNone/>
            </a:pPr>
            <a:r>
              <a:rPr lang="en-CA" sz="3300"/>
              <a:t>Introduction</a:t>
            </a:r>
            <a:br>
              <a:rPr lang="en-CA" sz="3300"/>
            </a:br>
            <a:endParaRPr sz="3300">
              <a:solidFill>
                <a:srgbClr val="4C7CCC"/>
              </a:solidFill>
            </a:endParaRPr>
          </a:p>
        </p:txBody>
      </p:sp>
      <p:sp>
        <p:nvSpPr>
          <p:cNvPr id="1857" name="Google Shape;1857;p2"/>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2</a:t>
            </a:fld>
            <a:endParaRPr/>
          </a:p>
        </p:txBody>
      </p:sp>
      <p:sp>
        <p:nvSpPr>
          <p:cNvPr id="1858" name="Google Shape;1858;p2"/>
          <p:cNvSpPr txBox="1"/>
          <p:nvPr/>
        </p:nvSpPr>
        <p:spPr>
          <a:xfrm>
            <a:off x="381000" y="3662987"/>
            <a:ext cx="7605000" cy="2760715"/>
          </a:xfrm>
          <a:prstGeom prst="rect">
            <a:avLst/>
          </a:prstGeom>
          <a:noFill/>
          <a:ln>
            <a:noFill/>
          </a:ln>
        </p:spPr>
        <p:txBody>
          <a:bodyPr spcFirstLastPara="1" wrap="square" lIns="91425" tIns="45700" rIns="91425" bIns="45700" anchor="t" anchorCtr="0">
            <a:spAutoFit/>
          </a:bodyPr>
          <a:lstStyle/>
          <a:p>
            <a:pPr marL="342900" indent="-342900">
              <a:lnSpc>
                <a:spcPct val="115000"/>
              </a:lnSpc>
              <a:spcAft>
                <a:spcPts val="800"/>
              </a:spcAft>
              <a:buFont typeface="Arial" panose="020B0604020202020204" pitchFamily="34" charset="0"/>
              <a:buChar char="•"/>
            </a:pPr>
            <a:r>
              <a:rPr lang="en-US" sz="2000" b="1" kern="100">
                <a:latin typeface="Aptos" panose="020B0004020202020204" pitchFamily="34" charset="0"/>
                <a:ea typeface="DengXian" panose="02010600030101010101" pitchFamily="2" charset="-122"/>
                <a:cs typeface="Times New Roman" panose="02020603050405020304" pitchFamily="18" charset="0"/>
              </a:rPr>
              <a:t>Retail Site Evaluation System</a:t>
            </a:r>
          </a:p>
          <a:p>
            <a:pPr marL="342900" lvl="0" indent="-342900">
              <a:lnSpc>
                <a:spcPct val="115000"/>
              </a:lnSpc>
              <a:spcAft>
                <a:spcPts val="800"/>
              </a:spcAft>
              <a:buFont typeface="Arial" panose="020B0604020202020204" pitchFamily="34" charset="0"/>
              <a:buChar char="•"/>
            </a:pPr>
            <a:r>
              <a:rPr lang="en-US" sz="2000" b="1" kern="100">
                <a:latin typeface="Aptos" panose="020B0004020202020204" pitchFamily="34" charset="0"/>
                <a:ea typeface="DengXian" panose="02010600030101010101" pitchFamily="2" charset="-122"/>
                <a:cs typeface="Times New Roman" panose="02020603050405020304" pitchFamily="18" charset="0"/>
              </a:rPr>
              <a:t>Input</a:t>
            </a:r>
            <a:r>
              <a:rPr lang="en-US" sz="2000" kern="100">
                <a:latin typeface="Aptos" panose="020B0004020202020204" pitchFamily="34" charset="0"/>
                <a:ea typeface="DengXian" panose="02010600030101010101" pitchFamily="2" charset="-122"/>
                <a:cs typeface="Times New Roman" panose="02020603050405020304" pitchFamily="18" charset="0"/>
              </a:rPr>
              <a:t>: location, description</a:t>
            </a:r>
            <a:endParaRPr lang="en-CA" sz="2000" kern="100">
              <a:latin typeface="Aptos" panose="020B0004020202020204" pitchFamily="34" charset="0"/>
              <a:ea typeface="DengXian" panose="02010600030101010101" pitchFamily="2" charset="-122"/>
              <a:cs typeface="Times New Roman" panose="02020603050405020304" pitchFamily="18" charset="0"/>
            </a:endParaRPr>
          </a:p>
          <a:p>
            <a:pPr marL="742950" lvl="1" indent="-285750">
              <a:lnSpc>
                <a:spcPct val="115000"/>
              </a:lnSpc>
              <a:spcAft>
                <a:spcPts val="800"/>
              </a:spcAft>
              <a:buFont typeface="Arial" panose="020B0604020202020204" pitchFamily="34" charset="0"/>
              <a:buChar char="•"/>
              <a:tabLst>
                <a:tab pos="685800" algn="l"/>
              </a:tabLst>
            </a:pPr>
            <a:r>
              <a:rPr lang="en-US" sz="1600" kern="100">
                <a:solidFill>
                  <a:schemeClr val="tx1">
                    <a:lumMod val="65000"/>
                    <a:lumOff val="35000"/>
                  </a:schemeClr>
                </a:solidFill>
                <a:latin typeface="Aptos" panose="020B0004020202020204" pitchFamily="34" charset="0"/>
                <a:ea typeface="DengXian" panose="02010600030101010101" pitchFamily="2" charset="-122"/>
                <a:cs typeface="Times New Roman" panose="02020603050405020304" pitchFamily="18" charset="0"/>
              </a:rPr>
              <a:t>“A coffee shop on No. 288 </a:t>
            </a:r>
            <a:r>
              <a:rPr lang="en-US" sz="1600" kern="100" err="1">
                <a:solidFill>
                  <a:schemeClr val="tx1">
                    <a:lumMod val="65000"/>
                    <a:lumOff val="35000"/>
                  </a:schemeClr>
                </a:solidFill>
                <a:latin typeface="Aptos" panose="020B0004020202020204" pitchFamily="34" charset="0"/>
                <a:ea typeface="DengXian" panose="02010600030101010101" pitchFamily="2" charset="-122"/>
                <a:cs typeface="Times New Roman" panose="02020603050405020304" pitchFamily="18" charset="0"/>
              </a:rPr>
              <a:t>Wuning</a:t>
            </a:r>
            <a:r>
              <a:rPr lang="en-US" sz="1600" kern="100">
                <a:solidFill>
                  <a:schemeClr val="tx1">
                    <a:lumMod val="65000"/>
                    <a:lumOff val="35000"/>
                  </a:schemeClr>
                </a:solidFill>
                <a:latin typeface="Aptos" panose="020B0004020202020204" pitchFamily="34" charset="0"/>
                <a:ea typeface="DengXian" panose="02010600030101010101" pitchFamily="2" charset="-122"/>
                <a:cs typeface="Times New Roman" panose="02020603050405020304" pitchFamily="18" charset="0"/>
              </a:rPr>
              <a:t> Road”</a:t>
            </a:r>
            <a:r>
              <a:rPr lang="en-US" sz="2000" kern="100">
                <a:latin typeface="Aptos" panose="020B0004020202020204" pitchFamily="34" charset="0"/>
                <a:ea typeface="DengXian" panose="02010600030101010101" pitchFamily="2" charset="-122"/>
                <a:cs typeface="Times New Roman" panose="02020603050405020304" pitchFamily="18" charset="0"/>
              </a:rPr>
              <a:t>	</a:t>
            </a:r>
            <a:endParaRPr lang="en-CA" sz="2000" kern="100">
              <a:latin typeface="Aptos" panose="020B0004020202020204" pitchFamily="34" charset="0"/>
              <a:ea typeface="DengXian" panose="02010600030101010101" pitchFamily="2" charset="-122"/>
              <a:cs typeface="Times New Roman" panose="02020603050405020304" pitchFamily="18" charset="0"/>
            </a:endParaRPr>
          </a:p>
          <a:p>
            <a:pPr marL="342900" lvl="0" indent="-342900">
              <a:lnSpc>
                <a:spcPct val="115000"/>
              </a:lnSpc>
              <a:spcAft>
                <a:spcPts val="800"/>
              </a:spcAft>
              <a:buFont typeface="Arial" panose="020B0604020202020204" pitchFamily="34" charset="0"/>
              <a:buChar char="•"/>
            </a:pPr>
            <a:r>
              <a:rPr lang="en-US" sz="2000" b="1" kern="100">
                <a:latin typeface="Aptos" panose="020B0004020202020204" pitchFamily="34" charset="0"/>
                <a:ea typeface="DengXian" panose="02010600030101010101" pitchFamily="2" charset="-122"/>
                <a:cs typeface="Times New Roman" panose="02020603050405020304" pitchFamily="18" charset="0"/>
              </a:rPr>
              <a:t>Output</a:t>
            </a:r>
            <a:r>
              <a:rPr lang="en-US" sz="2000" kern="100">
                <a:latin typeface="Aptos" panose="020B0004020202020204" pitchFamily="34" charset="0"/>
                <a:ea typeface="DengXian" panose="02010600030101010101" pitchFamily="2" charset="-122"/>
                <a:cs typeface="Times New Roman" panose="02020603050405020304" pitchFamily="18" charset="0"/>
              </a:rPr>
              <a:t>: site scores (1-10) and explanation</a:t>
            </a:r>
            <a:endParaRPr lang="en-CA" sz="2000" kern="100">
              <a:latin typeface="Aptos" panose="020B0004020202020204" pitchFamily="34" charset="0"/>
              <a:ea typeface="DengXian" panose="02010600030101010101" pitchFamily="2" charset="-122"/>
              <a:cs typeface="Times New Roman" panose="02020603050405020304" pitchFamily="18" charset="0"/>
            </a:endParaRPr>
          </a:p>
          <a:p>
            <a:pPr marL="742950" lvl="1" indent="-285750">
              <a:lnSpc>
                <a:spcPct val="115000"/>
              </a:lnSpc>
              <a:spcAft>
                <a:spcPts val="800"/>
              </a:spcAft>
              <a:buFont typeface="Arial" panose="020B0604020202020204" pitchFamily="34" charset="0"/>
              <a:buChar char="•"/>
              <a:tabLst>
                <a:tab pos="685800" algn="l"/>
              </a:tabLst>
            </a:pPr>
            <a:r>
              <a:rPr lang="en-US" sz="1600" b="1" kern="100">
                <a:solidFill>
                  <a:schemeClr val="tx1">
                    <a:lumMod val="65000"/>
                    <a:lumOff val="35000"/>
                  </a:schemeClr>
                </a:solidFill>
                <a:latin typeface="Aptos" panose="020B0004020202020204" pitchFamily="34" charset="0"/>
                <a:ea typeface="DengXian" panose="02010600030101010101" pitchFamily="2" charset="-122"/>
                <a:cs typeface="Times New Roman" panose="02020603050405020304" pitchFamily="18" charset="0"/>
              </a:rPr>
              <a:t>“7</a:t>
            </a:r>
            <a:r>
              <a:rPr lang="en-CA" sz="1600" b="1" kern="100">
                <a:solidFill>
                  <a:schemeClr val="tx1">
                    <a:lumMod val="65000"/>
                    <a:lumOff val="35000"/>
                  </a:schemeClr>
                </a:solidFill>
                <a:latin typeface="Aptos" panose="020B0004020202020204" pitchFamily="34" charset="0"/>
                <a:ea typeface="DengXian" panose="02010600030101010101" pitchFamily="2" charset="-122"/>
                <a:cs typeface="Times New Roman" panose="02020603050405020304" pitchFamily="18" charset="0"/>
              </a:rPr>
              <a:t>.8</a:t>
            </a:r>
            <a:r>
              <a:rPr lang="en-CA" sz="1600" kern="100">
                <a:solidFill>
                  <a:schemeClr val="tx1">
                    <a:lumMod val="65000"/>
                    <a:lumOff val="35000"/>
                  </a:schemeClr>
                </a:solidFill>
                <a:latin typeface="Aptos" panose="020B0004020202020204" pitchFamily="34" charset="0"/>
                <a:ea typeface="DengXian" panose="02010600030101010101" pitchFamily="2" charset="-122"/>
                <a:cs typeface="Times New Roman" panose="02020603050405020304" pitchFamily="18" charset="0"/>
              </a:rPr>
              <a:t> – The site is very close to …”</a:t>
            </a:r>
          </a:p>
          <a:p>
            <a:pPr>
              <a:lnSpc>
                <a:spcPct val="115000"/>
              </a:lnSpc>
              <a:spcAft>
                <a:spcPts val="800"/>
              </a:spcAft>
            </a:pPr>
            <a:r>
              <a:rPr lang="en-CA" sz="2000" kern="100">
                <a:latin typeface="Aptos" panose="020B0004020202020204" pitchFamily="34" charset="0"/>
                <a:ea typeface="DengXian" panose="02010600030101010101" pitchFamily="2" charset="-122"/>
                <a:cs typeface="Times New Roman" panose="02020603050405020304" pitchFamily="18" charset="0"/>
              </a:rPr>
              <a:t> </a:t>
            </a:r>
          </a:p>
        </p:txBody>
      </p:sp>
      <p:sp>
        <p:nvSpPr>
          <p:cNvPr id="1859" name="Google Shape;1859;p2"/>
          <p:cNvSpPr txBox="1"/>
          <p:nvPr/>
        </p:nvSpPr>
        <p:spPr>
          <a:xfrm>
            <a:off x="381000" y="1067775"/>
            <a:ext cx="7330800" cy="1061789"/>
          </a:xfrm>
          <a:prstGeom prst="rect">
            <a:avLst/>
          </a:prstGeom>
          <a:noFill/>
          <a:ln>
            <a:noFill/>
          </a:ln>
        </p:spPr>
        <p:txBody>
          <a:bodyPr spcFirstLastPara="1" wrap="square" lIns="91425" tIns="45700" rIns="91425" bIns="45700" anchor="t" anchorCtr="0">
            <a:spAutoFit/>
          </a:bodyPr>
          <a:lstStyle/>
          <a:p>
            <a:pPr marL="457200" lvl="2" indent="-355600">
              <a:lnSpc>
                <a:spcPct val="150000"/>
              </a:lnSpc>
              <a:buClr>
                <a:schemeClr val="dk1"/>
              </a:buClr>
              <a:buSzPts val="2000"/>
              <a:buChar char="-"/>
            </a:pPr>
            <a:r>
              <a:rPr lang="en-CA" sz="2100">
                <a:solidFill>
                  <a:schemeClr val="dk1"/>
                </a:solidFill>
              </a:rPr>
              <a:t>Store Location </a:t>
            </a:r>
            <a:r>
              <a:rPr lang="en-CA" sz="2100" b="1">
                <a:solidFill>
                  <a:schemeClr val="dk1"/>
                </a:solidFill>
              </a:rPr>
              <a:t>greatly</a:t>
            </a:r>
            <a:r>
              <a:rPr lang="en-CA" sz="2100">
                <a:solidFill>
                  <a:schemeClr val="dk1"/>
                </a:solidFill>
              </a:rPr>
              <a:t> impact</a:t>
            </a:r>
            <a:r>
              <a:rPr lang="en-CA" sz="2000">
                <a:solidFill>
                  <a:schemeClr val="dk1"/>
                </a:solidFill>
              </a:rPr>
              <a:t> </a:t>
            </a:r>
            <a:endParaRPr sz="3500" b="1" i="1">
              <a:solidFill>
                <a:srgbClr val="5B867F"/>
              </a:solidFill>
              <a:latin typeface="Impact"/>
              <a:ea typeface="Impact"/>
              <a:cs typeface="Impact"/>
              <a:sym typeface="Impact"/>
            </a:endParaRPr>
          </a:p>
          <a:p>
            <a:pPr marL="457200" lvl="2" indent="-361950">
              <a:lnSpc>
                <a:spcPct val="150000"/>
              </a:lnSpc>
              <a:buClr>
                <a:schemeClr val="dk1"/>
              </a:buClr>
              <a:buSzPts val="2100"/>
              <a:buChar char="-"/>
            </a:pPr>
            <a:r>
              <a:rPr lang="en-CA" sz="2100">
                <a:solidFill>
                  <a:schemeClr val="dk1"/>
                </a:solidFill>
              </a:rPr>
              <a:t>⛔complex, ⛔large data volume, ⛔experience-driven</a:t>
            </a:r>
            <a:endParaRPr sz="2100">
              <a:solidFill>
                <a:schemeClr val="dk1"/>
              </a:solidFill>
            </a:endParaRPr>
          </a:p>
        </p:txBody>
      </p:sp>
      <p:sp>
        <p:nvSpPr>
          <p:cNvPr id="1863" name="Google Shape;1863;p2"/>
          <p:cNvSpPr txBox="1"/>
          <p:nvPr/>
        </p:nvSpPr>
        <p:spPr>
          <a:xfrm>
            <a:off x="4557544" y="834094"/>
            <a:ext cx="2617800" cy="630900"/>
          </a:xfrm>
          <a:prstGeom prst="rect">
            <a:avLst/>
          </a:prstGeom>
          <a:noFill/>
          <a:ln>
            <a:noFill/>
          </a:ln>
        </p:spPr>
        <p:txBody>
          <a:bodyPr spcFirstLastPara="1" wrap="square" lIns="91425" tIns="45700" rIns="91425" bIns="45700" anchor="t" anchorCtr="0">
            <a:spAutoFit/>
          </a:bodyPr>
          <a:lstStyle/>
          <a:p>
            <a:pPr marL="0" lvl="0" indent="0" algn="l" rtl="0">
              <a:lnSpc>
                <a:spcPct val="150000"/>
              </a:lnSpc>
              <a:spcBef>
                <a:spcPts val="0"/>
              </a:spcBef>
              <a:spcAft>
                <a:spcPts val="0"/>
              </a:spcAft>
              <a:buNone/>
            </a:pPr>
            <a:r>
              <a:rPr lang="en-CA" sz="3500" b="1" u="sng">
                <a:solidFill>
                  <a:srgbClr val="FF0000"/>
                </a:solidFill>
                <a:latin typeface="Arial Black"/>
                <a:ea typeface="Arial Black"/>
                <a:cs typeface="Arial Black"/>
                <a:sym typeface="Arial Black"/>
              </a:rPr>
              <a:t>Revenue</a:t>
            </a:r>
            <a:endParaRPr sz="2000" b="1" u="sng">
              <a:solidFill>
                <a:srgbClr val="FF0000"/>
              </a:solidFill>
              <a:latin typeface="Arial Black"/>
              <a:ea typeface="Arial Black"/>
              <a:cs typeface="Arial Black"/>
              <a:sym typeface="Arial Black"/>
            </a:endParaRPr>
          </a:p>
        </p:txBody>
      </p:sp>
      <p:pic>
        <p:nvPicPr>
          <p:cNvPr id="1864" name="Google Shape;1864;p2" title="Untitled Diagram.drawio (3).png"/>
          <p:cNvPicPr preferRelativeResize="0"/>
          <p:nvPr/>
        </p:nvPicPr>
        <p:blipFill>
          <a:blip r:embed="rId3">
            <a:alphaModFix/>
          </a:blip>
          <a:stretch>
            <a:fillRect/>
          </a:stretch>
        </p:blipFill>
        <p:spPr>
          <a:xfrm>
            <a:off x="7898614" y="1317551"/>
            <a:ext cx="2748975" cy="4012850"/>
          </a:xfrm>
          <a:prstGeom prst="rect">
            <a:avLst/>
          </a:prstGeom>
          <a:noFill/>
          <a:ln>
            <a:noFill/>
          </a:ln>
          <a:effectLst>
            <a:outerShdw blurRad="50800" dist="38100" dir="2700000" algn="tl" rotWithShape="0">
              <a:prstClr val="black">
                <a:alpha val="40000"/>
              </a:prstClr>
            </a:outerShdw>
          </a:effectLst>
        </p:spPr>
      </p:pic>
      <p:grpSp>
        <p:nvGrpSpPr>
          <p:cNvPr id="5" name="Group 4">
            <a:extLst>
              <a:ext uri="{FF2B5EF4-FFF2-40B4-BE49-F238E27FC236}">
                <a16:creationId xmlns:a16="http://schemas.microsoft.com/office/drawing/2014/main" id="{A6D35D4E-F4AC-2779-8384-DFC302AA9526}"/>
              </a:ext>
            </a:extLst>
          </p:cNvPr>
          <p:cNvGrpSpPr/>
          <p:nvPr/>
        </p:nvGrpSpPr>
        <p:grpSpPr>
          <a:xfrm>
            <a:off x="905933" y="2450899"/>
            <a:ext cx="3651611" cy="990001"/>
            <a:chOff x="626533" y="2437695"/>
            <a:chExt cx="3651611" cy="990001"/>
          </a:xfrm>
          <a:effectLst>
            <a:outerShdw blurRad="50800" dist="38100" dir="2700000" algn="tl" rotWithShape="0">
              <a:prstClr val="black">
                <a:alpha val="40000"/>
              </a:prstClr>
            </a:outerShdw>
          </a:effectLst>
        </p:grpSpPr>
        <p:grpSp>
          <p:nvGrpSpPr>
            <p:cNvPr id="6" name="Group 5">
              <a:extLst>
                <a:ext uri="{FF2B5EF4-FFF2-40B4-BE49-F238E27FC236}">
                  <a16:creationId xmlns:a16="http://schemas.microsoft.com/office/drawing/2014/main" id="{722FF51D-D2AF-84EE-1787-3C0487047B46}"/>
                </a:ext>
              </a:extLst>
            </p:cNvPr>
            <p:cNvGrpSpPr/>
            <p:nvPr/>
          </p:nvGrpSpPr>
          <p:grpSpPr>
            <a:xfrm>
              <a:off x="704202" y="2437695"/>
              <a:ext cx="3573942" cy="990001"/>
              <a:chOff x="704202" y="2437695"/>
              <a:chExt cx="3573942" cy="990001"/>
            </a:xfrm>
          </p:grpSpPr>
          <p:pic>
            <p:nvPicPr>
              <p:cNvPr id="8" name="Google Shape;1861;p2" title="test copy.png">
                <a:extLst>
                  <a:ext uri="{FF2B5EF4-FFF2-40B4-BE49-F238E27FC236}">
                    <a16:creationId xmlns:a16="http://schemas.microsoft.com/office/drawing/2014/main" id="{5D107026-03C0-8CC2-4454-8CDB715B68FE}"/>
                  </a:ext>
                </a:extLst>
              </p:cNvPr>
              <p:cNvPicPr preferRelativeResize="0"/>
              <p:nvPr/>
            </p:nvPicPr>
            <p:blipFill>
              <a:blip r:embed="rId4">
                <a:alphaModFix amt="90000"/>
              </a:blip>
              <a:stretch>
                <a:fillRect/>
              </a:stretch>
            </p:blipFill>
            <p:spPr>
              <a:xfrm>
                <a:off x="3288122" y="2437695"/>
                <a:ext cx="990022" cy="990001"/>
              </a:xfrm>
              <a:prstGeom prst="rect">
                <a:avLst/>
              </a:prstGeom>
              <a:noFill/>
              <a:ln>
                <a:noFill/>
              </a:ln>
              <a:effectLst>
                <a:outerShdw blurRad="70166" dist="23389" dir="5400000" algn="bl" rotWithShape="0">
                  <a:srgbClr val="000000">
                    <a:alpha val="50000"/>
                  </a:srgbClr>
                </a:outerShdw>
              </a:effectLst>
            </p:spPr>
          </p:pic>
          <p:pic>
            <p:nvPicPr>
              <p:cNvPr id="9" name="Google Shape;1862;p2" title="test.png">
                <a:extLst>
                  <a:ext uri="{FF2B5EF4-FFF2-40B4-BE49-F238E27FC236}">
                    <a16:creationId xmlns:a16="http://schemas.microsoft.com/office/drawing/2014/main" id="{7BA59CD5-B6FC-C99F-FAEC-CF785D86EA88}"/>
                  </a:ext>
                </a:extLst>
              </p:cNvPr>
              <p:cNvPicPr preferRelativeResize="0"/>
              <p:nvPr/>
            </p:nvPicPr>
            <p:blipFill rotWithShape="1">
              <a:blip r:embed="rId5">
                <a:alphaModFix/>
              </a:blip>
              <a:srcRect r="95358"/>
              <a:stretch/>
            </p:blipFill>
            <p:spPr>
              <a:xfrm>
                <a:off x="704202" y="3310772"/>
                <a:ext cx="3012141" cy="93382"/>
              </a:xfrm>
              <a:prstGeom prst="rect">
                <a:avLst/>
              </a:prstGeom>
              <a:noFill/>
              <a:ln>
                <a:noFill/>
              </a:ln>
              <a:effectLst>
                <a:outerShdw blurRad="70166" dist="23389" dir="5400000" algn="bl" rotWithShape="0">
                  <a:srgbClr val="000000">
                    <a:alpha val="50000"/>
                  </a:srgbClr>
                </a:outerShdw>
              </a:effectLst>
            </p:spPr>
          </p:pic>
        </p:grpSp>
        <p:sp>
          <p:nvSpPr>
            <p:cNvPr id="7" name="TextBox 6">
              <a:extLst>
                <a:ext uri="{FF2B5EF4-FFF2-40B4-BE49-F238E27FC236}">
                  <a16:creationId xmlns:a16="http://schemas.microsoft.com/office/drawing/2014/main" id="{08C37230-CDBE-BA4C-9774-4882341CD480}"/>
                </a:ext>
              </a:extLst>
            </p:cNvPr>
            <p:cNvSpPr txBox="1"/>
            <p:nvPr/>
          </p:nvSpPr>
          <p:spPr>
            <a:xfrm>
              <a:off x="626533" y="2441426"/>
              <a:ext cx="3089810" cy="923330"/>
            </a:xfrm>
            <a:prstGeom prst="rect">
              <a:avLst/>
            </a:prstGeom>
            <a:noFill/>
          </p:spPr>
          <p:txBody>
            <a:bodyPr wrap="square" rtlCol="0">
              <a:spAutoFit/>
            </a:bodyPr>
            <a:lstStyle/>
            <a:p>
              <a:r>
                <a:rPr lang="en-CA" sz="5400" b="1" err="1">
                  <a:solidFill>
                    <a:srgbClr val="76A49D"/>
                  </a:solidFill>
                  <a:latin typeface="Roboto ExtraBold"/>
                  <a:ea typeface="Roboto ExtraBold"/>
                  <a:cs typeface="Roboto ExtraBold"/>
                  <a:sym typeface="Roboto ExtraBold"/>
                </a:rPr>
                <a:t>SiteSage</a:t>
              </a:r>
              <a:endParaRPr lang="en-CA" sz="5400" b="1"/>
            </a:p>
          </p:txBody>
        </p:sp>
      </p:gr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64"/>
                                        </p:tgtEl>
                                        <p:attrNameLst>
                                          <p:attrName>style.visibility</p:attrName>
                                        </p:attrNameLst>
                                      </p:cBhvr>
                                      <p:to>
                                        <p:strVal val="visible"/>
                                      </p:to>
                                    </p:set>
                                    <p:animEffect transition="in" filter="fade">
                                      <p:cBhvr>
                                        <p:cTn id="7" dur="500"/>
                                        <p:tgtEl>
                                          <p:spTgt spid="186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858"/>
                                        </p:tgtEl>
                                        <p:attrNameLst>
                                          <p:attrName>style.visibility</p:attrName>
                                        </p:attrNameLst>
                                      </p:cBhvr>
                                      <p:to>
                                        <p:strVal val="visible"/>
                                      </p:to>
                                    </p:set>
                                    <p:animEffect transition="in" filter="fade">
                                      <p:cBhvr>
                                        <p:cTn id="15" dur="500"/>
                                        <p:tgtEl>
                                          <p:spTgt spid="18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5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99">
          <a:extLst>
            <a:ext uri="{FF2B5EF4-FFF2-40B4-BE49-F238E27FC236}">
              <a16:creationId xmlns:a16="http://schemas.microsoft.com/office/drawing/2014/main" id="{35104A30-2E98-660B-AC58-F8E336EC1435}"/>
            </a:ext>
          </a:extLst>
        </p:cNvPr>
        <p:cNvGrpSpPr/>
        <p:nvPr/>
      </p:nvGrpSpPr>
      <p:grpSpPr>
        <a:xfrm>
          <a:off x="0" y="0"/>
          <a:ext cx="0" cy="0"/>
          <a:chOff x="0" y="0"/>
          <a:chExt cx="0" cy="0"/>
        </a:xfrm>
      </p:grpSpPr>
      <p:sp>
        <p:nvSpPr>
          <p:cNvPr id="1900" name="Google Shape;1900;p4">
            <a:extLst>
              <a:ext uri="{FF2B5EF4-FFF2-40B4-BE49-F238E27FC236}">
                <a16:creationId xmlns:a16="http://schemas.microsoft.com/office/drawing/2014/main" id="{82F28687-2D52-1CAD-B994-EEA1E492CD5D}"/>
              </a:ext>
            </a:extLst>
          </p:cNvPr>
          <p:cNvSpPr txBox="1">
            <a:spLocks noGrp="1"/>
          </p:cNvSpPr>
          <p:nvPr>
            <p:ph type="title"/>
          </p:nvPr>
        </p:nvSpPr>
        <p:spPr>
          <a:xfrm>
            <a:off x="352151" y="199200"/>
            <a:ext cx="8571000" cy="989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CA"/>
              <a:t>Architecture: </a:t>
            </a:r>
            <a:r>
              <a:rPr lang="en-CA" sz="2400">
                <a:solidFill>
                  <a:srgbClr val="49B8B5"/>
                </a:solidFill>
              </a:rPr>
              <a:t>System Workflow</a:t>
            </a:r>
          </a:p>
        </p:txBody>
      </p:sp>
      <p:sp>
        <p:nvSpPr>
          <p:cNvPr id="1901" name="Google Shape;1901;p4">
            <a:extLst>
              <a:ext uri="{FF2B5EF4-FFF2-40B4-BE49-F238E27FC236}">
                <a16:creationId xmlns:a16="http://schemas.microsoft.com/office/drawing/2014/main" id="{371070E2-6A6C-A751-D6DE-DC2C16CC831B}"/>
              </a:ext>
            </a:extLst>
          </p:cNvPr>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20</a:t>
            </a:fld>
            <a:endParaRPr/>
          </a:p>
        </p:txBody>
      </p:sp>
      <p:sp>
        <p:nvSpPr>
          <p:cNvPr id="1902" name="Google Shape;1902;p4">
            <a:extLst>
              <a:ext uri="{FF2B5EF4-FFF2-40B4-BE49-F238E27FC236}">
                <a16:creationId xmlns:a16="http://schemas.microsoft.com/office/drawing/2014/main" id="{A3D81806-1B18-7C0B-33AE-0CBBB26A3589}"/>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a:extLst>
              <a:ext uri="{FF2B5EF4-FFF2-40B4-BE49-F238E27FC236}">
                <a16:creationId xmlns:a16="http://schemas.microsoft.com/office/drawing/2014/main" id="{519EE481-0C09-D09D-E84C-AD0FA07294F3}"/>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a:extLst>
              <a:ext uri="{FF2B5EF4-FFF2-40B4-BE49-F238E27FC236}">
                <a16:creationId xmlns:a16="http://schemas.microsoft.com/office/drawing/2014/main" id="{9AF843C6-0613-9070-1747-B159B4D8F949}"/>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pic>
        <p:nvPicPr>
          <p:cNvPr id="1905" name="Google Shape;1905;p4" title="divider.png">
            <a:extLst>
              <a:ext uri="{FF2B5EF4-FFF2-40B4-BE49-F238E27FC236}">
                <a16:creationId xmlns:a16="http://schemas.microsoft.com/office/drawing/2014/main" id="{9A0104A8-F39C-949D-3DE3-5016F4464998}"/>
              </a:ext>
            </a:extLst>
          </p:cNvPr>
          <p:cNvPicPr preferRelativeResize="0"/>
          <p:nvPr/>
        </p:nvPicPr>
        <p:blipFill>
          <a:blip r:embed="rId5">
            <a:alphaModFix/>
          </a:blip>
          <a:stretch>
            <a:fillRect/>
          </a:stretch>
        </p:blipFill>
        <p:spPr>
          <a:xfrm rot="5400000">
            <a:off x="-2268360" y="3227442"/>
            <a:ext cx="5010042" cy="86522"/>
          </a:xfrm>
          <a:prstGeom prst="rect">
            <a:avLst/>
          </a:prstGeom>
          <a:noFill/>
          <a:ln>
            <a:noFill/>
          </a:ln>
        </p:spPr>
      </p:pic>
      <p:pic>
        <p:nvPicPr>
          <p:cNvPr id="1906" name="Google Shape;1906;p4">
            <a:extLst>
              <a:ext uri="{FF2B5EF4-FFF2-40B4-BE49-F238E27FC236}">
                <a16:creationId xmlns:a16="http://schemas.microsoft.com/office/drawing/2014/main" id="{2CB7687B-B722-56D6-9DB1-3FEC5E4DE1E9}"/>
              </a:ext>
            </a:extLst>
          </p:cNvPr>
          <p:cNvPicPr preferRelativeResize="0"/>
          <p:nvPr/>
        </p:nvPicPr>
        <p:blipFill rotWithShape="1">
          <a:blip r:embed="rId6">
            <a:alphaModFix/>
          </a:blip>
          <a:srcRect l="660" t="1649" r="729" b="1900"/>
          <a:stretch/>
        </p:blipFill>
        <p:spPr>
          <a:xfrm>
            <a:off x="279925" y="774911"/>
            <a:ext cx="11650150" cy="5010050"/>
          </a:xfrm>
          <a:prstGeom prst="rect">
            <a:avLst/>
          </a:prstGeom>
          <a:noFill/>
          <a:ln>
            <a:noFill/>
          </a:ln>
        </p:spPr>
      </p:pic>
      <p:pic>
        <p:nvPicPr>
          <p:cNvPr id="2" name="Google Shape;1906;p4">
            <a:extLst>
              <a:ext uri="{FF2B5EF4-FFF2-40B4-BE49-F238E27FC236}">
                <a16:creationId xmlns:a16="http://schemas.microsoft.com/office/drawing/2014/main" id="{D5C0A34A-0ABD-E9FB-A2E3-20BD87985F69}"/>
              </a:ext>
            </a:extLst>
          </p:cNvPr>
          <p:cNvPicPr preferRelativeResize="0"/>
          <p:nvPr/>
        </p:nvPicPr>
        <p:blipFill rotWithShape="1">
          <a:blip r:embed="rId6">
            <a:alphaModFix/>
          </a:blip>
          <a:srcRect l="660" t="1649" r="36992" b="1900"/>
          <a:stretch>
            <a:fillRect/>
          </a:stretch>
        </p:blipFill>
        <p:spPr>
          <a:xfrm>
            <a:off x="270925" y="773203"/>
            <a:ext cx="7366008" cy="5010050"/>
          </a:xfrm>
          <a:prstGeom prst="rect">
            <a:avLst/>
          </a:prstGeom>
          <a:noFill/>
          <a:ln>
            <a:noFill/>
          </a:ln>
        </p:spPr>
      </p:pic>
      <p:pic>
        <p:nvPicPr>
          <p:cNvPr id="3" name="Google Shape;1906;p4">
            <a:extLst>
              <a:ext uri="{FF2B5EF4-FFF2-40B4-BE49-F238E27FC236}">
                <a16:creationId xmlns:a16="http://schemas.microsoft.com/office/drawing/2014/main" id="{132ED26F-0BA0-D6A6-07F8-6220EED367FE}"/>
              </a:ext>
            </a:extLst>
          </p:cNvPr>
          <p:cNvPicPr preferRelativeResize="0"/>
          <p:nvPr/>
        </p:nvPicPr>
        <p:blipFill rotWithShape="1">
          <a:blip r:embed="rId6">
            <a:alphaModFix/>
          </a:blip>
          <a:srcRect l="660" t="1649" r="67993" b="1900"/>
          <a:stretch>
            <a:fillRect/>
          </a:stretch>
        </p:blipFill>
        <p:spPr>
          <a:xfrm>
            <a:off x="270925" y="773203"/>
            <a:ext cx="3703335" cy="5010050"/>
          </a:xfrm>
          <a:prstGeom prst="rect">
            <a:avLst/>
          </a:prstGeom>
          <a:noFill/>
          <a:ln>
            <a:noFill/>
          </a:ln>
        </p:spPr>
      </p:pic>
      <p:pic>
        <p:nvPicPr>
          <p:cNvPr id="4" name="Google Shape;1906;p4">
            <a:extLst>
              <a:ext uri="{FF2B5EF4-FFF2-40B4-BE49-F238E27FC236}">
                <a16:creationId xmlns:a16="http://schemas.microsoft.com/office/drawing/2014/main" id="{11AE12AA-2080-507A-B7DD-EC53AF4FB521}"/>
              </a:ext>
            </a:extLst>
          </p:cNvPr>
          <p:cNvPicPr preferRelativeResize="0"/>
          <p:nvPr/>
        </p:nvPicPr>
        <p:blipFill rotWithShape="1">
          <a:blip r:embed="rId6">
            <a:alphaModFix/>
          </a:blip>
          <a:srcRect l="660" t="1649" r="84008" b="1900"/>
          <a:stretch>
            <a:fillRect/>
          </a:stretch>
        </p:blipFill>
        <p:spPr>
          <a:xfrm>
            <a:off x="279922" y="773203"/>
            <a:ext cx="1811345" cy="5010050"/>
          </a:xfrm>
          <a:prstGeom prst="rect">
            <a:avLst/>
          </a:prstGeom>
          <a:noFill/>
          <a:ln>
            <a:noFill/>
          </a:ln>
        </p:spPr>
      </p:pic>
    </p:spTree>
    <p:extLst>
      <p:ext uri="{BB962C8B-B14F-4D97-AF65-F5344CB8AC3E}">
        <p14:creationId xmlns:p14="http://schemas.microsoft.com/office/powerpoint/2010/main" val="3583758482"/>
      </p:ext>
    </p:extLst>
  </p:cSld>
  <p:clrMapOvr>
    <a:masterClrMapping/>
  </p:clrMapOvr>
  <p:transition spd="slow">
    <p:wipe dir="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99">
          <a:extLst>
            <a:ext uri="{FF2B5EF4-FFF2-40B4-BE49-F238E27FC236}">
              <a16:creationId xmlns:a16="http://schemas.microsoft.com/office/drawing/2014/main" id="{58BF7BA0-3871-6BFF-6608-BC9D60BCAFFA}"/>
            </a:ext>
          </a:extLst>
        </p:cNvPr>
        <p:cNvGrpSpPr/>
        <p:nvPr/>
      </p:nvGrpSpPr>
      <p:grpSpPr>
        <a:xfrm>
          <a:off x="0" y="0"/>
          <a:ext cx="0" cy="0"/>
          <a:chOff x="0" y="0"/>
          <a:chExt cx="0" cy="0"/>
        </a:xfrm>
      </p:grpSpPr>
      <p:sp>
        <p:nvSpPr>
          <p:cNvPr id="1901" name="Google Shape;1901;p4">
            <a:extLst>
              <a:ext uri="{FF2B5EF4-FFF2-40B4-BE49-F238E27FC236}">
                <a16:creationId xmlns:a16="http://schemas.microsoft.com/office/drawing/2014/main" id="{6BBC43F4-407F-CBC5-25D8-91CD4BBB4D9F}"/>
              </a:ext>
            </a:extLst>
          </p:cNvPr>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21</a:t>
            </a:fld>
            <a:endParaRPr/>
          </a:p>
        </p:txBody>
      </p:sp>
      <p:sp>
        <p:nvSpPr>
          <p:cNvPr id="1902" name="Google Shape;1902;p4">
            <a:extLst>
              <a:ext uri="{FF2B5EF4-FFF2-40B4-BE49-F238E27FC236}">
                <a16:creationId xmlns:a16="http://schemas.microsoft.com/office/drawing/2014/main" id="{E61AEF41-EF13-D848-9D79-3A5234F254CE}"/>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a:extLst>
              <a:ext uri="{FF2B5EF4-FFF2-40B4-BE49-F238E27FC236}">
                <a16:creationId xmlns:a16="http://schemas.microsoft.com/office/drawing/2014/main" id="{05BA7409-9054-D7A2-0C3E-08F12C74B2FA}"/>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a:extLst>
              <a:ext uri="{FF2B5EF4-FFF2-40B4-BE49-F238E27FC236}">
                <a16:creationId xmlns:a16="http://schemas.microsoft.com/office/drawing/2014/main" id="{31906060-B41E-E3EB-7BD6-A0A3D9114B2F}"/>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3" name="Title 2">
            <a:extLst>
              <a:ext uri="{FF2B5EF4-FFF2-40B4-BE49-F238E27FC236}">
                <a16:creationId xmlns:a16="http://schemas.microsoft.com/office/drawing/2014/main" id="{C7BF4E10-79CB-0294-9637-6C985F9B31D4}"/>
              </a:ext>
            </a:extLst>
          </p:cNvPr>
          <p:cNvSpPr>
            <a:spLocks noGrp="1"/>
          </p:cNvSpPr>
          <p:nvPr>
            <p:ph type="title"/>
          </p:nvPr>
        </p:nvSpPr>
        <p:spPr/>
        <p:txBody>
          <a:bodyPr>
            <a:normAutofit/>
          </a:bodyPr>
          <a:lstStyle/>
          <a:p>
            <a:r>
              <a:rPr lang="en-US" sz="3300"/>
              <a:t>Training and Testing</a:t>
            </a:r>
          </a:p>
        </p:txBody>
      </p:sp>
      <p:sp>
        <p:nvSpPr>
          <p:cNvPr id="4" name="TextBox 3">
            <a:extLst>
              <a:ext uri="{FF2B5EF4-FFF2-40B4-BE49-F238E27FC236}">
                <a16:creationId xmlns:a16="http://schemas.microsoft.com/office/drawing/2014/main" id="{AED88225-08A6-79D4-9B68-F3178CA4E9D3}"/>
              </a:ext>
            </a:extLst>
          </p:cNvPr>
          <p:cNvSpPr txBox="1"/>
          <p:nvPr/>
        </p:nvSpPr>
        <p:spPr>
          <a:xfrm>
            <a:off x="381001" y="1079431"/>
            <a:ext cx="6387444" cy="3065198"/>
          </a:xfrm>
          <a:prstGeom prst="rect">
            <a:avLst/>
          </a:prstGeom>
          <a:noFill/>
        </p:spPr>
        <p:txBody>
          <a:bodyPr wrap="square" rtlCol="0">
            <a:spAutoFit/>
          </a:bodyPr>
          <a:lstStyle/>
          <a:p>
            <a:pPr>
              <a:lnSpc>
                <a:spcPct val="150000"/>
              </a:lnSpc>
            </a:pPr>
            <a:r>
              <a:rPr lang="en-US" sz="2600" b="1" dirty="0">
                <a:solidFill>
                  <a:srgbClr val="49B8B5"/>
                </a:solidFill>
              </a:rPr>
              <a:t>Prompt Tuning</a:t>
            </a:r>
          </a:p>
          <a:p>
            <a:pPr marL="285750" indent="-285750">
              <a:lnSpc>
                <a:spcPct val="150000"/>
              </a:lnSpc>
              <a:buFont typeface="Arial" panose="020B0604020202020204" pitchFamily="34" charset="0"/>
              <a:buChar char="•"/>
            </a:pPr>
            <a:endParaRPr lang="en-US" sz="2000" dirty="0"/>
          </a:p>
          <a:p>
            <a:pPr marL="285750" indent="-285750">
              <a:lnSpc>
                <a:spcPct val="150000"/>
              </a:lnSpc>
              <a:buFont typeface="Arial" panose="020B0604020202020204" pitchFamily="34" charset="0"/>
              <a:buChar char="•"/>
            </a:pPr>
            <a:endParaRPr lang="en-US" sz="2000" dirty="0"/>
          </a:p>
          <a:p>
            <a:pPr marL="285750" indent="-285750">
              <a:lnSpc>
                <a:spcPct val="150000"/>
              </a:lnSpc>
              <a:buFont typeface="Arial" panose="020B0604020202020204" pitchFamily="34" charset="0"/>
              <a:buChar char="•"/>
            </a:pPr>
            <a:endParaRPr lang="en-US" sz="2000" dirty="0"/>
          </a:p>
          <a:p>
            <a:pPr marL="285750" indent="-285750">
              <a:lnSpc>
                <a:spcPct val="150000"/>
              </a:lnSpc>
              <a:buFont typeface="Arial" panose="020B0604020202020204" pitchFamily="34" charset="0"/>
              <a:buChar char="•"/>
            </a:pPr>
            <a:endParaRPr lang="en-US" sz="2000" dirty="0"/>
          </a:p>
          <a:p>
            <a:pPr>
              <a:lnSpc>
                <a:spcPct val="150000"/>
              </a:lnSpc>
            </a:pPr>
            <a:r>
              <a:rPr lang="en-US" sz="2600" b="1" dirty="0">
                <a:solidFill>
                  <a:srgbClr val="49B8B5"/>
                </a:solidFill>
              </a:rPr>
              <a:t>Testing Data</a:t>
            </a:r>
          </a:p>
        </p:txBody>
      </p:sp>
      <p:sp>
        <p:nvSpPr>
          <p:cNvPr id="5" name="TextBox 4">
            <a:extLst>
              <a:ext uri="{FF2B5EF4-FFF2-40B4-BE49-F238E27FC236}">
                <a16:creationId xmlns:a16="http://schemas.microsoft.com/office/drawing/2014/main" id="{DF15D6C5-7627-C824-72D5-AB66E485CA74}"/>
              </a:ext>
            </a:extLst>
          </p:cNvPr>
          <p:cNvSpPr txBox="1"/>
          <p:nvPr/>
        </p:nvSpPr>
        <p:spPr>
          <a:xfrm>
            <a:off x="818107" y="1644750"/>
            <a:ext cx="6097772" cy="188199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2000" b="1" dirty="0"/>
              <a:t>Data</a:t>
            </a:r>
            <a:r>
              <a:rPr lang="en-US" sz="2000" dirty="0"/>
              <a:t>: 5 stores from Starbucks</a:t>
            </a:r>
          </a:p>
          <a:p>
            <a:pPr marL="285750" indent="-285750">
              <a:lnSpc>
                <a:spcPct val="150000"/>
              </a:lnSpc>
              <a:buFont typeface="Arial" panose="020B0604020202020204" pitchFamily="34" charset="0"/>
              <a:buChar char="•"/>
            </a:pPr>
            <a:r>
              <a:rPr lang="en-US" sz="2000" b="1" dirty="0"/>
              <a:t>Manual + automatic </a:t>
            </a:r>
            <a:r>
              <a:rPr lang="en-US" sz="2000" dirty="0"/>
              <a:t>rubric prompt tuning</a:t>
            </a:r>
          </a:p>
          <a:p>
            <a:pPr marL="285750" indent="-285750">
              <a:lnSpc>
                <a:spcPct val="150000"/>
              </a:lnSpc>
              <a:buFont typeface="Arial" panose="020B0604020202020204" pitchFamily="34" charset="0"/>
              <a:buChar char="•"/>
            </a:pPr>
            <a:r>
              <a:rPr lang="en-US" sz="2000" b="1" dirty="0"/>
              <a:t>Manual</a:t>
            </a:r>
            <a:r>
              <a:rPr lang="en-US" sz="2000" dirty="0"/>
              <a:t> report agent prompt tuning</a:t>
            </a:r>
          </a:p>
          <a:p>
            <a:pPr marL="285750" indent="-285750">
              <a:lnSpc>
                <a:spcPct val="150000"/>
              </a:lnSpc>
              <a:buFont typeface="Arial" panose="020B0604020202020204" pitchFamily="34" charset="0"/>
              <a:buChar char="•"/>
            </a:pPr>
            <a:r>
              <a:rPr lang="en-US" sz="2000" b="1" dirty="0"/>
              <a:t>Accuracy</a:t>
            </a:r>
            <a:r>
              <a:rPr lang="en-US" sz="2000" dirty="0"/>
              <a:t>: 80%</a:t>
            </a:r>
          </a:p>
        </p:txBody>
      </p:sp>
      <p:sp>
        <p:nvSpPr>
          <p:cNvPr id="7" name="TextBox 6">
            <a:extLst>
              <a:ext uri="{FF2B5EF4-FFF2-40B4-BE49-F238E27FC236}">
                <a16:creationId xmlns:a16="http://schemas.microsoft.com/office/drawing/2014/main" id="{72549907-1C9E-93FE-0631-4DA9B0587090}"/>
              </a:ext>
            </a:extLst>
          </p:cNvPr>
          <p:cNvSpPr txBox="1"/>
          <p:nvPr/>
        </p:nvSpPr>
        <p:spPr>
          <a:xfrm>
            <a:off x="818107" y="4144629"/>
            <a:ext cx="6097772" cy="95859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2000" dirty="0"/>
              <a:t>8 stores from Manner Coffee -&gt; 28 pairs</a:t>
            </a:r>
          </a:p>
          <a:p>
            <a:pPr marL="285750" indent="-285750">
              <a:lnSpc>
                <a:spcPct val="150000"/>
              </a:lnSpc>
              <a:buFont typeface="Arial" panose="020B0604020202020204" pitchFamily="34" charset="0"/>
              <a:buChar char="•"/>
            </a:pPr>
            <a:r>
              <a:rPr lang="en-US" sz="2000" dirty="0"/>
              <a:t>5 stores from % Arabica Coffee -&gt; 10 pairs</a:t>
            </a:r>
          </a:p>
        </p:txBody>
      </p:sp>
    </p:spTree>
    <p:extLst>
      <p:ext uri="{BB962C8B-B14F-4D97-AF65-F5344CB8AC3E}">
        <p14:creationId xmlns:p14="http://schemas.microsoft.com/office/powerpoint/2010/main" val="19573685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99">
          <a:extLst>
            <a:ext uri="{FF2B5EF4-FFF2-40B4-BE49-F238E27FC236}">
              <a16:creationId xmlns:a16="http://schemas.microsoft.com/office/drawing/2014/main" id="{51510709-E7F6-36AE-A5AE-4C55D16FBEC7}"/>
            </a:ext>
          </a:extLst>
        </p:cNvPr>
        <p:cNvGrpSpPr/>
        <p:nvPr/>
      </p:nvGrpSpPr>
      <p:grpSpPr>
        <a:xfrm>
          <a:off x="0" y="0"/>
          <a:ext cx="0" cy="0"/>
          <a:chOff x="0" y="0"/>
          <a:chExt cx="0" cy="0"/>
        </a:xfrm>
      </p:grpSpPr>
      <p:sp>
        <p:nvSpPr>
          <p:cNvPr id="1901" name="Google Shape;1901;p4">
            <a:extLst>
              <a:ext uri="{FF2B5EF4-FFF2-40B4-BE49-F238E27FC236}">
                <a16:creationId xmlns:a16="http://schemas.microsoft.com/office/drawing/2014/main" id="{FC79FF96-ACCF-B60D-F256-590BEE3913A5}"/>
              </a:ext>
            </a:extLst>
          </p:cNvPr>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22</a:t>
            </a:fld>
            <a:endParaRPr/>
          </a:p>
        </p:txBody>
      </p:sp>
      <p:sp>
        <p:nvSpPr>
          <p:cNvPr id="1902" name="Google Shape;1902;p4">
            <a:extLst>
              <a:ext uri="{FF2B5EF4-FFF2-40B4-BE49-F238E27FC236}">
                <a16:creationId xmlns:a16="http://schemas.microsoft.com/office/drawing/2014/main" id="{FD77AAEA-0B8A-2054-7756-C16F8C28537F}"/>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a:extLst>
              <a:ext uri="{FF2B5EF4-FFF2-40B4-BE49-F238E27FC236}">
                <a16:creationId xmlns:a16="http://schemas.microsoft.com/office/drawing/2014/main" id="{8CB3F36D-0EA9-1964-16B4-2D26DCB9A117}"/>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a:extLst>
              <a:ext uri="{FF2B5EF4-FFF2-40B4-BE49-F238E27FC236}">
                <a16:creationId xmlns:a16="http://schemas.microsoft.com/office/drawing/2014/main" id="{9AE8AFEB-D141-F971-A1C7-9FF3BFFA7E7D}"/>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3" name="Title 2">
            <a:extLst>
              <a:ext uri="{FF2B5EF4-FFF2-40B4-BE49-F238E27FC236}">
                <a16:creationId xmlns:a16="http://schemas.microsoft.com/office/drawing/2014/main" id="{2D5B5EB1-4786-6EB3-B89C-55A5E5648726}"/>
              </a:ext>
            </a:extLst>
          </p:cNvPr>
          <p:cNvSpPr>
            <a:spLocks noGrp="1"/>
          </p:cNvSpPr>
          <p:nvPr>
            <p:ph type="title"/>
          </p:nvPr>
        </p:nvSpPr>
        <p:spPr>
          <a:xfrm>
            <a:off x="381001" y="441325"/>
            <a:ext cx="8570912" cy="633201"/>
          </a:xfrm>
        </p:spPr>
        <p:txBody>
          <a:bodyPr>
            <a:normAutofit/>
          </a:bodyPr>
          <a:lstStyle/>
          <a:p>
            <a:r>
              <a:rPr lang="en-US" sz="3300" dirty="0"/>
              <a:t>Quantitative Results</a:t>
            </a:r>
          </a:p>
        </p:txBody>
      </p:sp>
      <p:pic>
        <p:nvPicPr>
          <p:cNvPr id="5" name="Picture 4" descr="A graph with numbers and colored dots&#10;&#10;AI-generated content may be incorrect.">
            <a:extLst>
              <a:ext uri="{FF2B5EF4-FFF2-40B4-BE49-F238E27FC236}">
                <a16:creationId xmlns:a16="http://schemas.microsoft.com/office/drawing/2014/main" id="{2CBD0C94-BF7A-3EF2-D08B-448260B9AD19}"/>
              </a:ext>
            </a:extLst>
          </p:cNvPr>
          <p:cNvPicPr>
            <a:picLocks noChangeAspect="1"/>
          </p:cNvPicPr>
          <p:nvPr/>
        </p:nvPicPr>
        <p:blipFill>
          <a:blip r:embed="rId5"/>
          <a:stretch>
            <a:fillRect/>
          </a:stretch>
        </p:blipFill>
        <p:spPr>
          <a:xfrm>
            <a:off x="4820838" y="2201475"/>
            <a:ext cx="3491223" cy="3499457"/>
          </a:xfrm>
          <a:prstGeom prst="rect">
            <a:avLst/>
          </a:prstGeom>
        </p:spPr>
      </p:pic>
      <p:pic>
        <p:nvPicPr>
          <p:cNvPr id="7" name="Picture 6" descr="A graph with numbers and colored dots&#10;&#10;AI-generated content may be incorrect.">
            <a:extLst>
              <a:ext uri="{FF2B5EF4-FFF2-40B4-BE49-F238E27FC236}">
                <a16:creationId xmlns:a16="http://schemas.microsoft.com/office/drawing/2014/main" id="{31822FCF-DF2F-B412-F95C-26D7C2088B56}"/>
              </a:ext>
            </a:extLst>
          </p:cNvPr>
          <p:cNvPicPr>
            <a:picLocks noChangeAspect="1"/>
          </p:cNvPicPr>
          <p:nvPr/>
        </p:nvPicPr>
        <p:blipFill>
          <a:blip r:embed="rId6"/>
          <a:stretch>
            <a:fillRect/>
          </a:stretch>
        </p:blipFill>
        <p:spPr>
          <a:xfrm>
            <a:off x="549137" y="2201475"/>
            <a:ext cx="3491222" cy="3499456"/>
          </a:xfrm>
          <a:prstGeom prst="rect">
            <a:avLst/>
          </a:prstGeom>
        </p:spPr>
      </p:pic>
      <p:sp>
        <p:nvSpPr>
          <p:cNvPr id="8" name="TextBox 7">
            <a:extLst>
              <a:ext uri="{FF2B5EF4-FFF2-40B4-BE49-F238E27FC236}">
                <a16:creationId xmlns:a16="http://schemas.microsoft.com/office/drawing/2014/main" id="{7DABA2A9-8200-CA41-5817-8DBF1E83260B}"/>
              </a:ext>
            </a:extLst>
          </p:cNvPr>
          <p:cNvSpPr txBox="1"/>
          <p:nvPr/>
        </p:nvSpPr>
        <p:spPr>
          <a:xfrm>
            <a:off x="549137" y="1488615"/>
            <a:ext cx="2182008" cy="707886"/>
          </a:xfrm>
          <a:prstGeom prst="rect">
            <a:avLst/>
          </a:prstGeom>
          <a:noFill/>
        </p:spPr>
        <p:txBody>
          <a:bodyPr wrap="none" rtlCol="0">
            <a:spAutoFit/>
          </a:bodyPr>
          <a:lstStyle/>
          <a:p>
            <a:pPr marL="285750" indent="-285750">
              <a:buFont typeface="Arial" panose="020B0604020202020204" pitchFamily="34" charset="0"/>
              <a:buChar char="•"/>
            </a:pPr>
            <a:r>
              <a:rPr lang="en-US" sz="2000" dirty="0"/>
              <a:t>Starbucks</a:t>
            </a:r>
          </a:p>
          <a:p>
            <a:pPr marL="285750" indent="-285750">
              <a:buFont typeface="Arial" panose="020B0604020202020204" pitchFamily="34" charset="0"/>
              <a:buChar char="•"/>
            </a:pPr>
            <a:r>
              <a:rPr lang="en-US" sz="2000" dirty="0"/>
              <a:t>Accuracy: 80%</a:t>
            </a:r>
          </a:p>
        </p:txBody>
      </p:sp>
      <p:cxnSp>
        <p:nvCxnSpPr>
          <p:cNvPr id="10" name="Straight Connector 9">
            <a:extLst>
              <a:ext uri="{FF2B5EF4-FFF2-40B4-BE49-F238E27FC236}">
                <a16:creationId xmlns:a16="http://schemas.microsoft.com/office/drawing/2014/main" id="{C87A3573-E267-CC73-78EC-47EDB4B2531C}"/>
              </a:ext>
            </a:extLst>
          </p:cNvPr>
          <p:cNvCxnSpPr/>
          <p:nvPr/>
        </p:nvCxnSpPr>
        <p:spPr>
          <a:xfrm>
            <a:off x="4430598" y="1574276"/>
            <a:ext cx="0" cy="4126655"/>
          </a:xfrm>
          <a:prstGeom prst="line">
            <a:avLst/>
          </a:prstGeom>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5A321C9-BCF4-1CF6-3D64-81085D1FCF3C}"/>
              </a:ext>
            </a:extLst>
          </p:cNvPr>
          <p:cNvSpPr txBox="1"/>
          <p:nvPr/>
        </p:nvSpPr>
        <p:spPr>
          <a:xfrm>
            <a:off x="4820837" y="1488615"/>
            <a:ext cx="2445785" cy="707886"/>
          </a:xfrm>
          <a:prstGeom prst="rect">
            <a:avLst/>
          </a:prstGeom>
          <a:noFill/>
        </p:spPr>
        <p:txBody>
          <a:bodyPr wrap="square" rtlCol="0">
            <a:spAutoFit/>
          </a:bodyPr>
          <a:lstStyle/>
          <a:p>
            <a:pPr marL="285750" indent="-285750">
              <a:buFont typeface="Arial" panose="020B0604020202020204" pitchFamily="34" charset="0"/>
              <a:buChar char="•"/>
            </a:pPr>
            <a:r>
              <a:rPr lang="en-US" sz="2000"/>
              <a:t>% Arabica</a:t>
            </a:r>
          </a:p>
          <a:p>
            <a:pPr marL="285750" indent="-285750">
              <a:buFont typeface="Arial" panose="020B0604020202020204" pitchFamily="34" charset="0"/>
              <a:buChar char="•"/>
            </a:pPr>
            <a:r>
              <a:rPr lang="en-US" sz="2000"/>
              <a:t>Accuracy: 80%</a:t>
            </a:r>
          </a:p>
        </p:txBody>
      </p:sp>
      <p:sp>
        <p:nvSpPr>
          <p:cNvPr id="12" name="TextBox 11">
            <a:extLst>
              <a:ext uri="{FF2B5EF4-FFF2-40B4-BE49-F238E27FC236}">
                <a16:creationId xmlns:a16="http://schemas.microsoft.com/office/drawing/2014/main" id="{A1CE99C1-183F-34F2-E19D-A40DF17F64FA}"/>
              </a:ext>
            </a:extLst>
          </p:cNvPr>
          <p:cNvSpPr txBox="1"/>
          <p:nvPr/>
        </p:nvSpPr>
        <p:spPr>
          <a:xfrm>
            <a:off x="549137" y="1074526"/>
            <a:ext cx="982192" cy="492443"/>
          </a:xfrm>
          <a:prstGeom prst="rect">
            <a:avLst/>
          </a:prstGeom>
          <a:noFill/>
        </p:spPr>
        <p:txBody>
          <a:bodyPr wrap="none" rtlCol="0">
            <a:spAutoFit/>
          </a:bodyPr>
          <a:lstStyle/>
          <a:p>
            <a:r>
              <a:rPr lang="en-US" sz="2600" b="1" kern="100">
                <a:solidFill>
                  <a:srgbClr val="49B8B5"/>
                </a:solidFill>
                <a:latin typeface="+mj-lt"/>
                <a:ea typeface="DengXian" panose="02010600030101010101" pitchFamily="2" charset="-122"/>
                <a:cs typeface="Times New Roman" panose="02020603050405020304" pitchFamily="18" charset="0"/>
              </a:rPr>
              <a:t>Train</a:t>
            </a:r>
          </a:p>
        </p:txBody>
      </p:sp>
      <p:sp>
        <p:nvSpPr>
          <p:cNvPr id="13" name="TextBox 12">
            <a:extLst>
              <a:ext uri="{FF2B5EF4-FFF2-40B4-BE49-F238E27FC236}">
                <a16:creationId xmlns:a16="http://schemas.microsoft.com/office/drawing/2014/main" id="{B464413D-384C-3ABD-DF6C-5C42AEC6B78C}"/>
              </a:ext>
            </a:extLst>
          </p:cNvPr>
          <p:cNvSpPr txBox="1"/>
          <p:nvPr/>
        </p:nvSpPr>
        <p:spPr>
          <a:xfrm>
            <a:off x="4666457" y="1074526"/>
            <a:ext cx="846001" cy="492443"/>
          </a:xfrm>
          <a:prstGeom prst="rect">
            <a:avLst/>
          </a:prstGeom>
          <a:noFill/>
        </p:spPr>
        <p:txBody>
          <a:bodyPr wrap="none" rtlCol="0">
            <a:spAutoFit/>
          </a:bodyPr>
          <a:lstStyle/>
          <a:p>
            <a:r>
              <a:rPr lang="en-US" sz="2600" b="1" kern="100">
                <a:solidFill>
                  <a:srgbClr val="49B8B5"/>
                </a:solidFill>
                <a:latin typeface="+mj-lt"/>
                <a:ea typeface="DengXian" panose="02010600030101010101" pitchFamily="2" charset="-122"/>
                <a:cs typeface="Times New Roman" panose="02020603050405020304" pitchFamily="18" charset="0"/>
              </a:rPr>
              <a:t>Test</a:t>
            </a:r>
          </a:p>
        </p:txBody>
      </p:sp>
      <p:sp>
        <p:nvSpPr>
          <p:cNvPr id="14" name="TextBox 13">
            <a:extLst>
              <a:ext uri="{FF2B5EF4-FFF2-40B4-BE49-F238E27FC236}">
                <a16:creationId xmlns:a16="http://schemas.microsoft.com/office/drawing/2014/main" id="{51360C76-2C14-DB11-9ED5-DFD74FE9AD9F}"/>
              </a:ext>
            </a:extLst>
          </p:cNvPr>
          <p:cNvSpPr txBox="1"/>
          <p:nvPr/>
        </p:nvSpPr>
        <p:spPr>
          <a:xfrm>
            <a:off x="8466441" y="1488615"/>
            <a:ext cx="3176421" cy="707886"/>
          </a:xfrm>
          <a:prstGeom prst="rect">
            <a:avLst/>
          </a:prstGeom>
          <a:noFill/>
        </p:spPr>
        <p:txBody>
          <a:bodyPr wrap="square" rtlCol="0">
            <a:spAutoFit/>
          </a:bodyPr>
          <a:lstStyle/>
          <a:p>
            <a:pPr marL="285750" indent="-285750">
              <a:buFont typeface="Arial" panose="020B0604020202020204" pitchFamily="34" charset="0"/>
              <a:buChar char="•"/>
            </a:pPr>
            <a:r>
              <a:rPr lang="en-US" sz="2000"/>
              <a:t>Manner Coffee</a:t>
            </a:r>
          </a:p>
          <a:p>
            <a:pPr marL="285750" indent="-285750">
              <a:buFont typeface="Arial" panose="020B0604020202020204" pitchFamily="34" charset="0"/>
              <a:buChar char="•"/>
            </a:pPr>
            <a:r>
              <a:rPr lang="en-US" sz="2000"/>
              <a:t>Accuracy: 78.57%</a:t>
            </a:r>
          </a:p>
        </p:txBody>
      </p:sp>
      <p:pic>
        <p:nvPicPr>
          <p:cNvPr id="17" name="Picture 16" descr="A graph with numbers and colored dots&#10;&#10;AI-generated content may be incorrect.">
            <a:extLst>
              <a:ext uri="{FF2B5EF4-FFF2-40B4-BE49-F238E27FC236}">
                <a16:creationId xmlns:a16="http://schemas.microsoft.com/office/drawing/2014/main" id="{3A2759CD-4103-DCBC-8C04-D7730F2E33EA}"/>
              </a:ext>
            </a:extLst>
          </p:cNvPr>
          <p:cNvPicPr>
            <a:picLocks noChangeAspect="1"/>
          </p:cNvPicPr>
          <p:nvPr/>
        </p:nvPicPr>
        <p:blipFill>
          <a:blip r:embed="rId7"/>
          <a:stretch>
            <a:fillRect/>
          </a:stretch>
        </p:blipFill>
        <p:spPr>
          <a:xfrm>
            <a:off x="8466442" y="2201474"/>
            <a:ext cx="3491223" cy="3499457"/>
          </a:xfrm>
          <a:prstGeom prst="rect">
            <a:avLst/>
          </a:prstGeom>
        </p:spPr>
      </p:pic>
      <p:sp>
        <p:nvSpPr>
          <p:cNvPr id="2" name="Donut 1">
            <a:extLst>
              <a:ext uri="{FF2B5EF4-FFF2-40B4-BE49-F238E27FC236}">
                <a16:creationId xmlns:a16="http://schemas.microsoft.com/office/drawing/2014/main" id="{0C78CFD4-47B6-787B-4171-4C14815D9BBA}"/>
              </a:ext>
            </a:extLst>
          </p:cNvPr>
          <p:cNvSpPr/>
          <p:nvPr/>
        </p:nvSpPr>
        <p:spPr>
          <a:xfrm>
            <a:off x="3529567" y="2196501"/>
            <a:ext cx="631649" cy="631649"/>
          </a:xfrm>
          <a:prstGeom prst="donut">
            <a:avLst>
              <a:gd name="adj" fmla="val 14900"/>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Donut 5">
            <a:extLst>
              <a:ext uri="{FF2B5EF4-FFF2-40B4-BE49-F238E27FC236}">
                <a16:creationId xmlns:a16="http://schemas.microsoft.com/office/drawing/2014/main" id="{67314EA4-363A-442B-76D5-B2C73A26B315}"/>
              </a:ext>
            </a:extLst>
          </p:cNvPr>
          <p:cNvSpPr/>
          <p:nvPr/>
        </p:nvSpPr>
        <p:spPr>
          <a:xfrm>
            <a:off x="7808972" y="2202703"/>
            <a:ext cx="631649" cy="631649"/>
          </a:xfrm>
          <a:prstGeom prst="donut">
            <a:avLst>
              <a:gd name="adj" fmla="val 14900"/>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Donut 8">
            <a:extLst>
              <a:ext uri="{FF2B5EF4-FFF2-40B4-BE49-F238E27FC236}">
                <a16:creationId xmlns:a16="http://schemas.microsoft.com/office/drawing/2014/main" id="{2F5AE611-072D-43A2-88E8-BFB99A876C30}"/>
              </a:ext>
            </a:extLst>
          </p:cNvPr>
          <p:cNvSpPr/>
          <p:nvPr/>
        </p:nvSpPr>
        <p:spPr>
          <a:xfrm>
            <a:off x="11441761" y="3951202"/>
            <a:ext cx="631649" cy="631649"/>
          </a:xfrm>
          <a:prstGeom prst="donut">
            <a:avLst>
              <a:gd name="adj" fmla="val 14900"/>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TextBox 14">
            <a:extLst>
              <a:ext uri="{FF2B5EF4-FFF2-40B4-BE49-F238E27FC236}">
                <a16:creationId xmlns:a16="http://schemas.microsoft.com/office/drawing/2014/main" id="{2DE1F484-F258-492C-2CE5-1B4A761544B3}"/>
              </a:ext>
            </a:extLst>
          </p:cNvPr>
          <p:cNvSpPr txBox="1"/>
          <p:nvPr/>
        </p:nvSpPr>
        <p:spPr>
          <a:xfrm>
            <a:off x="7199073" y="2835580"/>
            <a:ext cx="1893467" cy="707886"/>
          </a:xfrm>
          <a:prstGeom prst="rect">
            <a:avLst/>
          </a:prstGeom>
          <a:noFill/>
        </p:spPr>
        <p:txBody>
          <a:bodyPr wrap="none" rtlCol="0">
            <a:spAutoFit/>
          </a:bodyPr>
          <a:lstStyle/>
          <a:p>
            <a:r>
              <a:rPr lang="en-US" sz="2000" b="1" dirty="0">
                <a:solidFill>
                  <a:schemeClr val="accent3"/>
                </a:solidFill>
              </a:rPr>
              <a:t>More Reviews</a:t>
            </a:r>
          </a:p>
          <a:p>
            <a:r>
              <a:rPr lang="en-US" sz="2000" b="1" dirty="0">
                <a:solidFill>
                  <a:schemeClr val="accent3"/>
                </a:solidFill>
              </a:rPr>
              <a:t>Higher Score</a:t>
            </a:r>
          </a:p>
        </p:txBody>
      </p:sp>
      <p:sp>
        <p:nvSpPr>
          <p:cNvPr id="16" name="Donut 15">
            <a:extLst>
              <a:ext uri="{FF2B5EF4-FFF2-40B4-BE49-F238E27FC236}">
                <a16:creationId xmlns:a16="http://schemas.microsoft.com/office/drawing/2014/main" id="{61CA3523-54A7-6AE7-956D-708D8C537CD3}"/>
              </a:ext>
            </a:extLst>
          </p:cNvPr>
          <p:cNvSpPr/>
          <p:nvPr/>
        </p:nvSpPr>
        <p:spPr>
          <a:xfrm>
            <a:off x="753147" y="4938734"/>
            <a:ext cx="631649" cy="631649"/>
          </a:xfrm>
          <a:prstGeom prst="donut">
            <a:avLst>
              <a:gd name="adj" fmla="val 14900"/>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Donut 17">
            <a:extLst>
              <a:ext uri="{FF2B5EF4-FFF2-40B4-BE49-F238E27FC236}">
                <a16:creationId xmlns:a16="http://schemas.microsoft.com/office/drawing/2014/main" id="{B99C70B1-896A-92E1-9E22-F01240473EC3}"/>
              </a:ext>
            </a:extLst>
          </p:cNvPr>
          <p:cNvSpPr/>
          <p:nvPr/>
        </p:nvSpPr>
        <p:spPr>
          <a:xfrm>
            <a:off x="8702300" y="4878879"/>
            <a:ext cx="631649" cy="631649"/>
          </a:xfrm>
          <a:prstGeom prst="donut">
            <a:avLst>
              <a:gd name="adj" fmla="val 14900"/>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690C19F9-8A07-380B-EEB3-770B39A97845}"/>
              </a:ext>
            </a:extLst>
          </p:cNvPr>
          <p:cNvSpPr txBox="1"/>
          <p:nvPr/>
        </p:nvSpPr>
        <p:spPr>
          <a:xfrm>
            <a:off x="5505233" y="5577907"/>
            <a:ext cx="1866217" cy="707886"/>
          </a:xfrm>
          <a:prstGeom prst="rect">
            <a:avLst/>
          </a:prstGeom>
          <a:noFill/>
        </p:spPr>
        <p:txBody>
          <a:bodyPr wrap="none" rtlCol="0">
            <a:spAutoFit/>
          </a:bodyPr>
          <a:lstStyle/>
          <a:p>
            <a:r>
              <a:rPr lang="en-US" sz="2000" b="1" dirty="0">
                <a:solidFill>
                  <a:schemeClr val="accent6"/>
                </a:solidFill>
              </a:rPr>
              <a:t>Less Reviews</a:t>
            </a:r>
          </a:p>
          <a:p>
            <a:r>
              <a:rPr lang="en-US" sz="2000" b="1" dirty="0">
                <a:solidFill>
                  <a:schemeClr val="accent6"/>
                </a:solidFill>
              </a:rPr>
              <a:t>Lower Score</a:t>
            </a:r>
          </a:p>
        </p:txBody>
      </p:sp>
      <p:sp>
        <p:nvSpPr>
          <p:cNvPr id="20" name="Donut 19">
            <a:extLst>
              <a:ext uri="{FF2B5EF4-FFF2-40B4-BE49-F238E27FC236}">
                <a16:creationId xmlns:a16="http://schemas.microsoft.com/office/drawing/2014/main" id="{81A74B53-C882-F750-4F10-BC2D7E28070D}"/>
              </a:ext>
            </a:extLst>
          </p:cNvPr>
          <p:cNvSpPr/>
          <p:nvPr/>
        </p:nvSpPr>
        <p:spPr>
          <a:xfrm>
            <a:off x="5966699" y="4930250"/>
            <a:ext cx="631649" cy="631649"/>
          </a:xfrm>
          <a:prstGeom prst="donut">
            <a:avLst>
              <a:gd name="adj" fmla="val 14900"/>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1059467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99">
          <a:extLst>
            <a:ext uri="{FF2B5EF4-FFF2-40B4-BE49-F238E27FC236}">
              <a16:creationId xmlns:a16="http://schemas.microsoft.com/office/drawing/2014/main" id="{8FF3E154-6643-B514-FA0D-0AA03A506104}"/>
            </a:ext>
          </a:extLst>
        </p:cNvPr>
        <p:cNvGrpSpPr/>
        <p:nvPr/>
      </p:nvGrpSpPr>
      <p:grpSpPr>
        <a:xfrm>
          <a:off x="0" y="0"/>
          <a:ext cx="0" cy="0"/>
          <a:chOff x="0" y="0"/>
          <a:chExt cx="0" cy="0"/>
        </a:xfrm>
      </p:grpSpPr>
      <p:sp>
        <p:nvSpPr>
          <p:cNvPr id="1901" name="Google Shape;1901;p4">
            <a:extLst>
              <a:ext uri="{FF2B5EF4-FFF2-40B4-BE49-F238E27FC236}">
                <a16:creationId xmlns:a16="http://schemas.microsoft.com/office/drawing/2014/main" id="{5588C140-D32B-4B10-12AA-33B6A8E5FF0E}"/>
              </a:ext>
            </a:extLst>
          </p:cNvPr>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23</a:t>
            </a:fld>
            <a:endParaRPr/>
          </a:p>
        </p:txBody>
      </p:sp>
      <p:sp>
        <p:nvSpPr>
          <p:cNvPr id="1902" name="Google Shape;1902;p4">
            <a:extLst>
              <a:ext uri="{FF2B5EF4-FFF2-40B4-BE49-F238E27FC236}">
                <a16:creationId xmlns:a16="http://schemas.microsoft.com/office/drawing/2014/main" id="{DEE90D12-CCBD-260D-99F3-EFA0A66BD820}"/>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a:extLst>
              <a:ext uri="{FF2B5EF4-FFF2-40B4-BE49-F238E27FC236}">
                <a16:creationId xmlns:a16="http://schemas.microsoft.com/office/drawing/2014/main" id="{DC2B3275-EE54-C73D-DC63-F4ED94C9C178}"/>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a:extLst>
              <a:ext uri="{FF2B5EF4-FFF2-40B4-BE49-F238E27FC236}">
                <a16:creationId xmlns:a16="http://schemas.microsoft.com/office/drawing/2014/main" id="{2AE73741-DA31-94B9-F335-620098623C34}"/>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3" name="Title 2">
            <a:extLst>
              <a:ext uri="{FF2B5EF4-FFF2-40B4-BE49-F238E27FC236}">
                <a16:creationId xmlns:a16="http://schemas.microsoft.com/office/drawing/2014/main" id="{36A638C0-10FA-C0D7-C179-9EAA642BB887}"/>
              </a:ext>
            </a:extLst>
          </p:cNvPr>
          <p:cNvSpPr>
            <a:spLocks noGrp="1"/>
          </p:cNvSpPr>
          <p:nvPr>
            <p:ph type="title"/>
          </p:nvPr>
        </p:nvSpPr>
        <p:spPr/>
        <p:txBody>
          <a:bodyPr>
            <a:normAutofit/>
          </a:bodyPr>
          <a:lstStyle/>
          <a:p>
            <a:r>
              <a:rPr lang="en-US" sz="3300"/>
              <a:t>Conclusion</a:t>
            </a:r>
          </a:p>
        </p:txBody>
      </p:sp>
      <p:sp>
        <p:nvSpPr>
          <p:cNvPr id="5" name="Google Shape;1858;p2">
            <a:extLst>
              <a:ext uri="{FF2B5EF4-FFF2-40B4-BE49-F238E27FC236}">
                <a16:creationId xmlns:a16="http://schemas.microsoft.com/office/drawing/2014/main" id="{EE625704-A42A-FB09-544A-DFF8B3C3B958}"/>
              </a:ext>
            </a:extLst>
          </p:cNvPr>
          <p:cNvSpPr txBox="1"/>
          <p:nvPr/>
        </p:nvSpPr>
        <p:spPr>
          <a:xfrm>
            <a:off x="828493" y="1564721"/>
            <a:ext cx="7914313" cy="655011"/>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1800" b="1" kern="100" dirty="0">
                <a:solidFill>
                  <a:schemeClr val="tx1"/>
                </a:solidFill>
                <a:latin typeface="+mj-lt"/>
                <a:ea typeface="DengXian" panose="02010600030101010101" pitchFamily="2" charset="-122"/>
                <a:cs typeface="Times New Roman" panose="02020603050405020304" pitchFamily="18" charset="0"/>
              </a:rPr>
              <a:t>Accuracy:  </a:t>
            </a:r>
            <a:r>
              <a:rPr lang="en-US" sz="2600" b="1" kern="100" dirty="0">
                <a:solidFill>
                  <a:schemeClr val="accent3"/>
                </a:solidFill>
                <a:latin typeface="+mj-lt"/>
                <a:ea typeface="DengXian" panose="02010600030101010101" pitchFamily="2" charset="-122"/>
                <a:cs typeface="Times New Roman" panose="02020603050405020304" pitchFamily="18" charset="0"/>
              </a:rPr>
              <a:t>79% (30/38) </a:t>
            </a:r>
            <a:endParaRPr lang="en-CA" sz="2600" b="1" kern="100" dirty="0">
              <a:solidFill>
                <a:schemeClr val="accent3"/>
              </a:solidFill>
              <a:latin typeface="+mj-lt"/>
              <a:ea typeface="DengXian" panose="02010600030101010101" pitchFamily="2" charset="-122"/>
              <a:cs typeface="Times New Roman" panose="02020603050405020304" pitchFamily="18" charset="0"/>
            </a:endParaRPr>
          </a:p>
        </p:txBody>
      </p:sp>
      <p:sp>
        <p:nvSpPr>
          <p:cNvPr id="6" name="Google Shape;1858;p2">
            <a:extLst>
              <a:ext uri="{FF2B5EF4-FFF2-40B4-BE49-F238E27FC236}">
                <a16:creationId xmlns:a16="http://schemas.microsoft.com/office/drawing/2014/main" id="{401C2784-7EF9-89EA-E924-561F349573CB}"/>
              </a:ext>
            </a:extLst>
          </p:cNvPr>
          <p:cNvSpPr txBox="1"/>
          <p:nvPr/>
        </p:nvSpPr>
        <p:spPr>
          <a:xfrm>
            <a:off x="414661" y="1103668"/>
            <a:ext cx="7914313" cy="655011"/>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600" b="1" kern="100">
                <a:solidFill>
                  <a:srgbClr val="49B8B5"/>
                </a:solidFill>
                <a:latin typeface="+mj-lt"/>
                <a:ea typeface="DengXian" panose="02010600030101010101" pitchFamily="2" charset="-122"/>
                <a:cs typeface="Times New Roman" panose="02020603050405020304" pitchFamily="18" charset="0"/>
              </a:rPr>
              <a:t>Result</a:t>
            </a:r>
            <a:endParaRPr lang="en-CA" sz="2600" b="1" kern="100">
              <a:solidFill>
                <a:schemeClr val="accent3"/>
              </a:solidFill>
              <a:latin typeface="+mj-lt"/>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9917778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99">
          <a:extLst>
            <a:ext uri="{FF2B5EF4-FFF2-40B4-BE49-F238E27FC236}">
              <a16:creationId xmlns:a16="http://schemas.microsoft.com/office/drawing/2014/main" id="{875564F6-998A-FC5C-4B72-56479ABFF8C9}"/>
            </a:ext>
          </a:extLst>
        </p:cNvPr>
        <p:cNvGrpSpPr/>
        <p:nvPr/>
      </p:nvGrpSpPr>
      <p:grpSpPr>
        <a:xfrm>
          <a:off x="0" y="0"/>
          <a:ext cx="0" cy="0"/>
          <a:chOff x="0" y="0"/>
          <a:chExt cx="0" cy="0"/>
        </a:xfrm>
      </p:grpSpPr>
      <p:sp>
        <p:nvSpPr>
          <p:cNvPr id="1901" name="Google Shape;1901;p4">
            <a:extLst>
              <a:ext uri="{FF2B5EF4-FFF2-40B4-BE49-F238E27FC236}">
                <a16:creationId xmlns:a16="http://schemas.microsoft.com/office/drawing/2014/main" id="{AE0346CF-02A0-EA3B-F3BD-C925E45D7737}"/>
              </a:ext>
            </a:extLst>
          </p:cNvPr>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24</a:t>
            </a:fld>
            <a:endParaRPr/>
          </a:p>
        </p:txBody>
      </p:sp>
      <p:sp>
        <p:nvSpPr>
          <p:cNvPr id="1902" name="Google Shape;1902;p4">
            <a:extLst>
              <a:ext uri="{FF2B5EF4-FFF2-40B4-BE49-F238E27FC236}">
                <a16:creationId xmlns:a16="http://schemas.microsoft.com/office/drawing/2014/main" id="{BC9792B4-A6B0-AA8F-A17F-EBC2A6FB4F2A}"/>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a:extLst>
              <a:ext uri="{FF2B5EF4-FFF2-40B4-BE49-F238E27FC236}">
                <a16:creationId xmlns:a16="http://schemas.microsoft.com/office/drawing/2014/main" id="{26E87243-A1D0-EC02-F293-DB290CEBE877}"/>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a:extLst>
              <a:ext uri="{FF2B5EF4-FFF2-40B4-BE49-F238E27FC236}">
                <a16:creationId xmlns:a16="http://schemas.microsoft.com/office/drawing/2014/main" id="{F548D521-B35F-DC46-8E73-192B7B182502}"/>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3" name="Title 2">
            <a:extLst>
              <a:ext uri="{FF2B5EF4-FFF2-40B4-BE49-F238E27FC236}">
                <a16:creationId xmlns:a16="http://schemas.microsoft.com/office/drawing/2014/main" id="{299BBB20-A674-CDA7-F7D4-F4BDD1D55DA0}"/>
              </a:ext>
            </a:extLst>
          </p:cNvPr>
          <p:cNvSpPr>
            <a:spLocks noGrp="1"/>
          </p:cNvSpPr>
          <p:nvPr>
            <p:ph type="title"/>
          </p:nvPr>
        </p:nvSpPr>
        <p:spPr/>
        <p:txBody>
          <a:bodyPr>
            <a:normAutofit/>
          </a:bodyPr>
          <a:lstStyle/>
          <a:p>
            <a:r>
              <a:rPr lang="en-US" sz="3300"/>
              <a:t>Conclusion</a:t>
            </a:r>
          </a:p>
        </p:txBody>
      </p:sp>
      <p:sp>
        <p:nvSpPr>
          <p:cNvPr id="6" name="Google Shape;1858;p2">
            <a:extLst>
              <a:ext uri="{FF2B5EF4-FFF2-40B4-BE49-F238E27FC236}">
                <a16:creationId xmlns:a16="http://schemas.microsoft.com/office/drawing/2014/main" id="{89140156-B660-7E13-6E19-21EEB9630C97}"/>
              </a:ext>
            </a:extLst>
          </p:cNvPr>
          <p:cNvSpPr txBox="1"/>
          <p:nvPr/>
        </p:nvSpPr>
        <p:spPr>
          <a:xfrm>
            <a:off x="414661" y="1103668"/>
            <a:ext cx="7914313" cy="655011"/>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600" b="1" kern="100">
                <a:solidFill>
                  <a:srgbClr val="49B8B5"/>
                </a:solidFill>
                <a:latin typeface="+mj-lt"/>
                <a:ea typeface="DengXian" panose="02010600030101010101" pitchFamily="2" charset="-122"/>
                <a:cs typeface="Times New Roman" panose="02020603050405020304" pitchFamily="18" charset="0"/>
              </a:rPr>
              <a:t>Result</a:t>
            </a:r>
            <a:endParaRPr lang="en-CA" sz="2600" b="1" kern="100">
              <a:solidFill>
                <a:schemeClr val="accent3"/>
              </a:solidFill>
              <a:latin typeface="+mj-lt"/>
              <a:ea typeface="DengXian" panose="02010600030101010101" pitchFamily="2" charset="-122"/>
              <a:cs typeface="Times New Roman" panose="02020603050405020304" pitchFamily="18" charset="0"/>
            </a:endParaRPr>
          </a:p>
        </p:txBody>
      </p:sp>
      <p:sp>
        <p:nvSpPr>
          <p:cNvPr id="2" name="Google Shape;1858;p2">
            <a:extLst>
              <a:ext uri="{FF2B5EF4-FFF2-40B4-BE49-F238E27FC236}">
                <a16:creationId xmlns:a16="http://schemas.microsoft.com/office/drawing/2014/main" id="{66E963E4-2798-4285-E87D-B0BC0A616917}"/>
              </a:ext>
            </a:extLst>
          </p:cNvPr>
          <p:cNvSpPr txBox="1"/>
          <p:nvPr/>
        </p:nvSpPr>
        <p:spPr>
          <a:xfrm>
            <a:off x="828493" y="1571764"/>
            <a:ext cx="7914313" cy="655011"/>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1800" b="1" kern="100" dirty="0">
                <a:solidFill>
                  <a:schemeClr val="tx1"/>
                </a:solidFill>
                <a:latin typeface="+mj-lt"/>
                <a:ea typeface="DengXian" panose="02010600030101010101" pitchFamily="2" charset="-122"/>
                <a:cs typeface="Times New Roman" panose="02020603050405020304" pitchFamily="18" charset="0"/>
              </a:rPr>
              <a:t>Accuracy:  </a:t>
            </a:r>
            <a:r>
              <a:rPr lang="en-US" sz="2600" b="1" kern="100" dirty="0">
                <a:solidFill>
                  <a:schemeClr val="accent3"/>
                </a:solidFill>
                <a:latin typeface="+mj-lt"/>
                <a:ea typeface="DengXian" panose="02010600030101010101" pitchFamily="2" charset="-122"/>
                <a:cs typeface="Times New Roman" panose="02020603050405020304" pitchFamily="18" charset="0"/>
              </a:rPr>
              <a:t>79% (30/38) </a:t>
            </a:r>
            <a:endParaRPr lang="en-CA" sz="2600" b="1" kern="100" dirty="0">
              <a:solidFill>
                <a:schemeClr val="accent3"/>
              </a:solidFill>
              <a:latin typeface="+mj-lt"/>
              <a:ea typeface="DengXian" panose="02010600030101010101" pitchFamily="2" charset="-122"/>
              <a:cs typeface="Times New Roman" panose="02020603050405020304" pitchFamily="18" charset="0"/>
            </a:endParaRPr>
          </a:p>
        </p:txBody>
      </p:sp>
      <p:sp>
        <p:nvSpPr>
          <p:cNvPr id="11" name="Google Shape;1858;p2">
            <a:extLst>
              <a:ext uri="{FF2B5EF4-FFF2-40B4-BE49-F238E27FC236}">
                <a16:creationId xmlns:a16="http://schemas.microsoft.com/office/drawing/2014/main" id="{D4057846-F9B2-94E6-5485-86D4BA9D72F1}"/>
              </a:ext>
            </a:extLst>
          </p:cNvPr>
          <p:cNvSpPr txBox="1"/>
          <p:nvPr/>
        </p:nvSpPr>
        <p:spPr>
          <a:xfrm>
            <a:off x="5321323" y="2049048"/>
            <a:ext cx="2034974" cy="655011"/>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600" b="1" kern="100" dirty="0">
                <a:solidFill>
                  <a:srgbClr val="49B8B5"/>
                </a:solidFill>
                <a:latin typeface="+mj-lt"/>
                <a:ea typeface="DengXian"/>
                <a:cs typeface="Times New Roman"/>
              </a:rPr>
              <a:t>Weak Spot: </a:t>
            </a:r>
            <a:endParaRPr lang="en-CA" sz="1800" b="1" kern="100" dirty="0">
              <a:solidFill>
                <a:schemeClr val="tx1"/>
              </a:solidFill>
              <a:latin typeface="+mj-lt"/>
              <a:ea typeface="DengXian"/>
              <a:cs typeface="Times New Roman"/>
            </a:endParaRPr>
          </a:p>
        </p:txBody>
      </p:sp>
      <p:sp>
        <p:nvSpPr>
          <p:cNvPr id="16" name="Google Shape;1858;p2">
            <a:extLst>
              <a:ext uri="{FF2B5EF4-FFF2-40B4-BE49-F238E27FC236}">
                <a16:creationId xmlns:a16="http://schemas.microsoft.com/office/drawing/2014/main" id="{285DD414-A525-1738-E7B2-28C6BF128389}"/>
              </a:ext>
            </a:extLst>
          </p:cNvPr>
          <p:cNvSpPr txBox="1"/>
          <p:nvPr/>
        </p:nvSpPr>
        <p:spPr>
          <a:xfrm>
            <a:off x="411884" y="1997855"/>
            <a:ext cx="2362138" cy="761194"/>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800" b="1" kern="100">
                <a:solidFill>
                  <a:srgbClr val="49B8B5"/>
                </a:solidFill>
                <a:latin typeface="+mj-lt"/>
                <a:ea typeface="DengXian"/>
                <a:cs typeface="Times New Roman"/>
              </a:rPr>
              <a:t>Comment</a:t>
            </a:r>
            <a:r>
              <a:rPr lang="en-US" sz="3200" b="1" kern="100">
                <a:solidFill>
                  <a:srgbClr val="49B8B5"/>
                </a:solidFill>
                <a:latin typeface="+mj-lt"/>
                <a:ea typeface="DengXian"/>
                <a:cs typeface="Times New Roman"/>
              </a:rPr>
              <a:t>: </a:t>
            </a:r>
            <a:endParaRPr lang="en-CA" sz="3200" b="1" kern="100">
              <a:solidFill>
                <a:schemeClr val="tx1"/>
              </a:solidFill>
              <a:latin typeface="+mj-lt"/>
              <a:ea typeface="DengXian"/>
              <a:cs typeface="Times New Roman"/>
            </a:endParaRPr>
          </a:p>
        </p:txBody>
      </p:sp>
      <p:sp>
        <p:nvSpPr>
          <p:cNvPr id="17" name="Google Shape;1858;p2">
            <a:extLst>
              <a:ext uri="{FF2B5EF4-FFF2-40B4-BE49-F238E27FC236}">
                <a16:creationId xmlns:a16="http://schemas.microsoft.com/office/drawing/2014/main" id="{A2589F6C-69F2-090C-A3DA-E93089273449}"/>
              </a:ext>
            </a:extLst>
          </p:cNvPr>
          <p:cNvSpPr txBox="1"/>
          <p:nvPr/>
        </p:nvSpPr>
        <p:spPr>
          <a:xfrm>
            <a:off x="827397" y="2597687"/>
            <a:ext cx="4693797" cy="1886630"/>
          </a:xfrm>
          <a:prstGeom prst="rect">
            <a:avLst/>
          </a:prstGeom>
          <a:noFill/>
          <a:ln>
            <a:noFill/>
          </a:ln>
        </p:spPr>
        <p:txBody>
          <a:bodyPr spcFirstLastPara="1" wrap="square" lIns="91425" tIns="45700" rIns="91425" bIns="45700" anchor="t" anchorCtr="0">
            <a:spAutoFit/>
          </a:bodyPr>
          <a:lstStyle/>
          <a:p>
            <a:pPr marL="342900" indent="-342900">
              <a:lnSpc>
                <a:spcPct val="115000"/>
              </a:lnSpc>
              <a:spcAft>
                <a:spcPts val="800"/>
              </a:spcAft>
              <a:buFont typeface="Arial" panose="020B0604020202020204" pitchFamily="34" charset="0"/>
              <a:buChar char="•"/>
            </a:pPr>
            <a:r>
              <a:rPr lang="en-US" sz="2000" kern="100">
                <a:latin typeface="Aptos"/>
                <a:ea typeface="DengXian"/>
                <a:cs typeface="Times New Roman"/>
              </a:rPr>
              <a:t>Result makes sense – Customer, Traffic, Competitor </a:t>
            </a:r>
            <a:r>
              <a:rPr lang="en-CA" sz="2400" b="1" kern="100">
                <a:latin typeface="Aptos"/>
                <a:ea typeface="DengXian"/>
                <a:cs typeface="Times New Roman"/>
              </a:rPr>
              <a:t>➜</a:t>
            </a:r>
            <a:r>
              <a:rPr lang="en-US" sz="2000" kern="100">
                <a:latin typeface="Aptos"/>
                <a:ea typeface="DengXian"/>
                <a:cs typeface="Times New Roman"/>
              </a:rPr>
              <a:t> final score</a:t>
            </a:r>
          </a:p>
          <a:p>
            <a:pPr marL="342900" lvl="0" indent="-342900">
              <a:lnSpc>
                <a:spcPct val="115000"/>
              </a:lnSpc>
              <a:spcAft>
                <a:spcPts val="800"/>
              </a:spcAft>
              <a:buFont typeface="Arial" panose="020B0604020202020204" pitchFamily="34" charset="0"/>
              <a:buChar char="•"/>
            </a:pPr>
            <a:r>
              <a:rPr lang="en-US" sz="2000" kern="100">
                <a:latin typeface="Aptos"/>
                <a:ea typeface="DengXian"/>
                <a:cs typeface="Times New Roman"/>
              </a:rPr>
              <a:t>Generalizability</a:t>
            </a:r>
          </a:p>
          <a:p>
            <a:pPr marL="342900" indent="-342900">
              <a:lnSpc>
                <a:spcPct val="115000"/>
              </a:lnSpc>
              <a:spcAft>
                <a:spcPts val="800"/>
              </a:spcAft>
              <a:buFont typeface="Arial" panose="020B0604020202020204" pitchFamily="34" charset="0"/>
              <a:buChar char="•"/>
            </a:pPr>
            <a:r>
              <a:rPr lang="en-US" sz="2000" kern="100">
                <a:latin typeface="Aptos"/>
                <a:ea typeface="DengXian"/>
                <a:cs typeface="Times New Roman"/>
              </a:rPr>
              <a:t>Good UX experience</a:t>
            </a:r>
          </a:p>
        </p:txBody>
      </p:sp>
      <p:sp>
        <p:nvSpPr>
          <p:cNvPr id="18" name="Google Shape;1858;p2">
            <a:extLst>
              <a:ext uri="{FF2B5EF4-FFF2-40B4-BE49-F238E27FC236}">
                <a16:creationId xmlns:a16="http://schemas.microsoft.com/office/drawing/2014/main" id="{8BA0F7E3-EB9B-84CF-418F-C88C9F0B2981}"/>
              </a:ext>
            </a:extLst>
          </p:cNvPr>
          <p:cNvSpPr txBox="1"/>
          <p:nvPr/>
        </p:nvSpPr>
        <p:spPr>
          <a:xfrm>
            <a:off x="5826432" y="2589559"/>
            <a:ext cx="6365568" cy="1815841"/>
          </a:xfrm>
          <a:prstGeom prst="rect">
            <a:avLst/>
          </a:prstGeom>
          <a:noFill/>
          <a:ln>
            <a:noFill/>
          </a:ln>
        </p:spPr>
        <p:txBody>
          <a:bodyPr spcFirstLastPara="1" wrap="square" lIns="91425" tIns="45700" rIns="91425" bIns="45700" anchor="t" anchorCtr="0">
            <a:spAutoFit/>
          </a:bodyPr>
          <a:lstStyle/>
          <a:p>
            <a:pPr marL="342900" indent="-342900">
              <a:lnSpc>
                <a:spcPct val="115000"/>
              </a:lnSpc>
              <a:spcAft>
                <a:spcPts val="800"/>
              </a:spcAft>
              <a:buFont typeface="Arial" panose="020B0604020202020204" pitchFamily="34" charset="0"/>
              <a:buChar char="•"/>
            </a:pPr>
            <a:r>
              <a:rPr lang="en-US" sz="2000" kern="100">
                <a:latin typeface="Aptos"/>
                <a:ea typeface="DengXian"/>
                <a:cs typeface="Times New Roman"/>
              </a:rPr>
              <a:t>Overly </a:t>
            </a:r>
            <a:r>
              <a:rPr lang="en-US" sz="2000" b="1" kern="100">
                <a:latin typeface="Aptos"/>
                <a:ea typeface="DengXian"/>
                <a:cs typeface="Times New Roman"/>
              </a:rPr>
              <a:t>Absolute Rubrics</a:t>
            </a:r>
            <a:endParaRPr lang="en-US" sz="2000" kern="100">
              <a:latin typeface="Aptos" panose="020B0004020202020204" pitchFamily="34" charset="0"/>
              <a:ea typeface="DengXian" panose="02010600030101010101" pitchFamily="2" charset="-122"/>
              <a:cs typeface="Times New Roman" panose="02020603050405020304" pitchFamily="18" charset="0"/>
            </a:endParaRPr>
          </a:p>
          <a:p>
            <a:pPr marL="342900" indent="-342900">
              <a:lnSpc>
                <a:spcPct val="115000"/>
              </a:lnSpc>
              <a:spcAft>
                <a:spcPts val="800"/>
              </a:spcAft>
              <a:buFont typeface="Arial" panose="020B0604020202020204" pitchFamily="34" charset="0"/>
              <a:buChar char="•"/>
            </a:pPr>
            <a:r>
              <a:rPr lang="en-US" sz="2000" kern="100">
                <a:latin typeface="Aptos"/>
                <a:ea typeface="DengXian"/>
                <a:cs typeface="Times New Roman"/>
              </a:rPr>
              <a:t>Low Review Count -&gt; Hard to Compare some Locations</a:t>
            </a:r>
          </a:p>
          <a:p>
            <a:pPr marL="342900" indent="-342900">
              <a:lnSpc>
                <a:spcPct val="115000"/>
              </a:lnSpc>
              <a:spcAft>
                <a:spcPts val="800"/>
              </a:spcAft>
              <a:buFont typeface="Arial" panose="020B0604020202020204" pitchFamily="34" charset="0"/>
              <a:buChar char="•"/>
            </a:pPr>
            <a:r>
              <a:rPr lang="en-CA" sz="2000" kern="100">
                <a:latin typeface="Aptos"/>
                <a:ea typeface="DengXian"/>
                <a:cs typeface="Times New Roman"/>
              </a:rPr>
              <a:t>Date drift in search result</a:t>
            </a:r>
          </a:p>
        </p:txBody>
      </p:sp>
    </p:spTree>
    <p:extLst>
      <p:ext uri="{BB962C8B-B14F-4D97-AF65-F5344CB8AC3E}">
        <p14:creationId xmlns:p14="http://schemas.microsoft.com/office/powerpoint/2010/main" val="26933391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99">
          <a:extLst>
            <a:ext uri="{FF2B5EF4-FFF2-40B4-BE49-F238E27FC236}">
              <a16:creationId xmlns:a16="http://schemas.microsoft.com/office/drawing/2014/main" id="{749408E3-592C-AFDC-1630-CDA566E7559F}"/>
            </a:ext>
          </a:extLst>
        </p:cNvPr>
        <p:cNvGrpSpPr/>
        <p:nvPr/>
      </p:nvGrpSpPr>
      <p:grpSpPr>
        <a:xfrm>
          <a:off x="0" y="0"/>
          <a:ext cx="0" cy="0"/>
          <a:chOff x="0" y="0"/>
          <a:chExt cx="0" cy="0"/>
        </a:xfrm>
      </p:grpSpPr>
      <p:sp>
        <p:nvSpPr>
          <p:cNvPr id="1901" name="Google Shape;1901;p4">
            <a:extLst>
              <a:ext uri="{FF2B5EF4-FFF2-40B4-BE49-F238E27FC236}">
                <a16:creationId xmlns:a16="http://schemas.microsoft.com/office/drawing/2014/main" id="{4B492245-375D-7C7F-0119-EBC76BF2EA89}"/>
              </a:ext>
            </a:extLst>
          </p:cNvPr>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25</a:t>
            </a:fld>
            <a:endParaRPr/>
          </a:p>
        </p:txBody>
      </p:sp>
      <p:sp>
        <p:nvSpPr>
          <p:cNvPr id="1902" name="Google Shape;1902;p4">
            <a:extLst>
              <a:ext uri="{FF2B5EF4-FFF2-40B4-BE49-F238E27FC236}">
                <a16:creationId xmlns:a16="http://schemas.microsoft.com/office/drawing/2014/main" id="{5B0DDFCF-E3F3-9787-0785-508838D8F29B}"/>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a:extLst>
              <a:ext uri="{FF2B5EF4-FFF2-40B4-BE49-F238E27FC236}">
                <a16:creationId xmlns:a16="http://schemas.microsoft.com/office/drawing/2014/main" id="{6A49263B-C859-C27D-F854-8A77CA8DE799}"/>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a:extLst>
              <a:ext uri="{FF2B5EF4-FFF2-40B4-BE49-F238E27FC236}">
                <a16:creationId xmlns:a16="http://schemas.microsoft.com/office/drawing/2014/main" id="{472BD844-3357-2F2A-12E2-6C204D184C0C}"/>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3" name="Title 2">
            <a:extLst>
              <a:ext uri="{FF2B5EF4-FFF2-40B4-BE49-F238E27FC236}">
                <a16:creationId xmlns:a16="http://schemas.microsoft.com/office/drawing/2014/main" id="{8ADADC16-7046-38DC-6A19-9B0DE08FF53F}"/>
              </a:ext>
            </a:extLst>
          </p:cNvPr>
          <p:cNvSpPr>
            <a:spLocks noGrp="1"/>
          </p:cNvSpPr>
          <p:nvPr>
            <p:ph type="title"/>
          </p:nvPr>
        </p:nvSpPr>
        <p:spPr/>
        <p:txBody>
          <a:bodyPr>
            <a:normAutofit/>
          </a:bodyPr>
          <a:lstStyle/>
          <a:p>
            <a:r>
              <a:rPr lang="en-US" sz="3300"/>
              <a:t>Conclusion</a:t>
            </a:r>
          </a:p>
        </p:txBody>
      </p:sp>
      <p:sp>
        <p:nvSpPr>
          <p:cNvPr id="6" name="Google Shape;1858;p2">
            <a:extLst>
              <a:ext uri="{FF2B5EF4-FFF2-40B4-BE49-F238E27FC236}">
                <a16:creationId xmlns:a16="http://schemas.microsoft.com/office/drawing/2014/main" id="{050E936B-1803-58A7-9998-944CCF68396A}"/>
              </a:ext>
            </a:extLst>
          </p:cNvPr>
          <p:cNvSpPr txBox="1"/>
          <p:nvPr/>
        </p:nvSpPr>
        <p:spPr>
          <a:xfrm>
            <a:off x="414661" y="1103668"/>
            <a:ext cx="7914313" cy="655011"/>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600" b="1" kern="100">
                <a:solidFill>
                  <a:srgbClr val="49B8B5"/>
                </a:solidFill>
                <a:latin typeface="+mj-lt"/>
                <a:ea typeface="DengXian" panose="02010600030101010101" pitchFamily="2" charset="-122"/>
                <a:cs typeface="Times New Roman" panose="02020603050405020304" pitchFamily="18" charset="0"/>
              </a:rPr>
              <a:t>Result</a:t>
            </a:r>
            <a:endParaRPr lang="en-CA" sz="2600" b="1" kern="100">
              <a:solidFill>
                <a:schemeClr val="accent3"/>
              </a:solidFill>
              <a:latin typeface="+mj-lt"/>
              <a:ea typeface="DengXian" panose="02010600030101010101" pitchFamily="2" charset="-122"/>
              <a:cs typeface="Times New Roman" panose="02020603050405020304" pitchFamily="18" charset="0"/>
            </a:endParaRPr>
          </a:p>
        </p:txBody>
      </p:sp>
      <p:sp>
        <p:nvSpPr>
          <p:cNvPr id="12" name="Google Shape;1858;p2">
            <a:extLst>
              <a:ext uri="{FF2B5EF4-FFF2-40B4-BE49-F238E27FC236}">
                <a16:creationId xmlns:a16="http://schemas.microsoft.com/office/drawing/2014/main" id="{E3AF7D4A-5F05-A3F1-4EA3-A042B06D5F29}"/>
              </a:ext>
            </a:extLst>
          </p:cNvPr>
          <p:cNvSpPr txBox="1"/>
          <p:nvPr/>
        </p:nvSpPr>
        <p:spPr>
          <a:xfrm>
            <a:off x="411884" y="4281704"/>
            <a:ext cx="7914313" cy="655011"/>
          </a:xfrm>
          <a:prstGeom prst="rect">
            <a:avLst/>
          </a:prstGeom>
          <a:noFill/>
          <a:ln>
            <a:noFill/>
          </a:ln>
        </p:spPr>
        <p:txBody>
          <a:bodyPr spcFirstLastPara="1" wrap="square" lIns="91425" tIns="45700" rIns="91425" bIns="45700" anchor="t" anchorCtr="0">
            <a:spAutoFit/>
          </a:bodyPr>
          <a:lstStyle/>
          <a:p>
            <a:pPr>
              <a:lnSpc>
                <a:spcPct val="115000"/>
              </a:lnSpc>
              <a:spcAft>
                <a:spcPts val="800"/>
              </a:spcAft>
            </a:pPr>
            <a:r>
              <a:rPr lang="en-US" sz="2600" b="1" kern="100" dirty="0">
                <a:solidFill>
                  <a:srgbClr val="49B8B5"/>
                </a:solidFill>
                <a:latin typeface="+mj-lt"/>
                <a:ea typeface="DengXian"/>
                <a:cs typeface="Times New Roman"/>
              </a:rPr>
              <a:t>Insights for Future Project: </a:t>
            </a:r>
            <a:endParaRPr lang="en-CA" sz="1800" b="1" kern="100" dirty="0">
              <a:solidFill>
                <a:schemeClr val="tx1"/>
              </a:solidFill>
              <a:latin typeface="+mj-lt"/>
              <a:ea typeface="DengXian"/>
              <a:cs typeface="Times New Roman"/>
            </a:endParaRPr>
          </a:p>
        </p:txBody>
      </p:sp>
      <p:sp>
        <p:nvSpPr>
          <p:cNvPr id="15" name="Google Shape;1858;p2">
            <a:extLst>
              <a:ext uri="{FF2B5EF4-FFF2-40B4-BE49-F238E27FC236}">
                <a16:creationId xmlns:a16="http://schemas.microsoft.com/office/drawing/2014/main" id="{494606F7-DCD9-8B3D-257B-9FDF191AB5B3}"/>
              </a:ext>
            </a:extLst>
          </p:cNvPr>
          <p:cNvSpPr txBox="1"/>
          <p:nvPr/>
        </p:nvSpPr>
        <p:spPr>
          <a:xfrm>
            <a:off x="827094" y="4807731"/>
            <a:ext cx="11364906" cy="1461898"/>
          </a:xfrm>
          <a:prstGeom prst="rect">
            <a:avLst/>
          </a:prstGeom>
          <a:noFill/>
          <a:ln>
            <a:noFill/>
          </a:ln>
        </p:spPr>
        <p:txBody>
          <a:bodyPr spcFirstLastPara="1" wrap="square" lIns="91425" tIns="45700" rIns="91425" bIns="45700" anchor="t" anchorCtr="0">
            <a:spAutoFit/>
          </a:bodyPr>
          <a:lstStyle/>
          <a:p>
            <a:pPr marL="342900" indent="-342900">
              <a:lnSpc>
                <a:spcPct val="115000"/>
              </a:lnSpc>
              <a:spcAft>
                <a:spcPts val="800"/>
              </a:spcAft>
              <a:buFont typeface="Arial" panose="020B0604020202020204" pitchFamily="34" charset="0"/>
              <a:buChar char="•"/>
            </a:pPr>
            <a:r>
              <a:rPr lang="en-CA" sz="2000" kern="100" dirty="0">
                <a:latin typeface="Aptos"/>
                <a:ea typeface="DengXian"/>
                <a:cs typeface="Times New Roman"/>
              </a:rPr>
              <a:t>Set experiment domain in Canada </a:t>
            </a:r>
            <a:r>
              <a:rPr lang="en-CA" sz="2000" b="1" kern="100" dirty="0">
                <a:latin typeface="Aptos"/>
                <a:ea typeface="DengXian"/>
                <a:cs typeface="Times New Roman"/>
              </a:rPr>
              <a:t>➜</a:t>
            </a:r>
            <a:r>
              <a:rPr lang="en-CA" sz="2000" kern="100" dirty="0">
                <a:latin typeface="Aptos"/>
                <a:ea typeface="DengXian"/>
                <a:cs typeface="Times New Roman"/>
              </a:rPr>
              <a:t> more relevant</a:t>
            </a:r>
          </a:p>
          <a:p>
            <a:pPr marL="342900" indent="-342900">
              <a:lnSpc>
                <a:spcPct val="114999"/>
              </a:lnSpc>
              <a:spcAft>
                <a:spcPts val="800"/>
              </a:spcAft>
              <a:buFont typeface="Arial" panose="020B0604020202020204" pitchFamily="34" charset="0"/>
              <a:buChar char="•"/>
            </a:pPr>
            <a:r>
              <a:rPr lang="en-CA" sz="2000" kern="100" dirty="0">
                <a:latin typeface="Aptos"/>
                <a:ea typeface="DengXian"/>
                <a:cs typeface="Times New Roman"/>
              </a:rPr>
              <a:t>Consider date drifting problem</a:t>
            </a:r>
          </a:p>
          <a:p>
            <a:pPr marL="342900" indent="-342900">
              <a:lnSpc>
                <a:spcPct val="114999"/>
              </a:lnSpc>
              <a:spcAft>
                <a:spcPts val="800"/>
              </a:spcAft>
              <a:buFont typeface="Arial" panose="020B0604020202020204" pitchFamily="34" charset="0"/>
              <a:buChar char="•"/>
            </a:pPr>
            <a:r>
              <a:rPr lang="en-CA" sz="2000" kern="100" dirty="0">
                <a:latin typeface="Aptos"/>
                <a:ea typeface="DengXian"/>
                <a:cs typeface="Times New Roman"/>
              </a:rPr>
              <a:t>Generalizable and Learnable Prompt and Rubric</a:t>
            </a:r>
          </a:p>
        </p:txBody>
      </p:sp>
      <p:sp>
        <p:nvSpPr>
          <p:cNvPr id="2" name="Google Shape;1858;p2">
            <a:extLst>
              <a:ext uri="{FF2B5EF4-FFF2-40B4-BE49-F238E27FC236}">
                <a16:creationId xmlns:a16="http://schemas.microsoft.com/office/drawing/2014/main" id="{A9369800-4E16-5034-D59F-8438E152FD09}"/>
              </a:ext>
            </a:extLst>
          </p:cNvPr>
          <p:cNvSpPr txBox="1"/>
          <p:nvPr/>
        </p:nvSpPr>
        <p:spPr>
          <a:xfrm>
            <a:off x="828493" y="1570320"/>
            <a:ext cx="7914313" cy="655011"/>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1800" b="1" kern="100" dirty="0">
                <a:solidFill>
                  <a:schemeClr val="tx1"/>
                </a:solidFill>
                <a:latin typeface="+mj-lt"/>
                <a:ea typeface="DengXian" panose="02010600030101010101" pitchFamily="2" charset="-122"/>
                <a:cs typeface="Times New Roman" panose="02020603050405020304" pitchFamily="18" charset="0"/>
              </a:rPr>
              <a:t>Accuracy:  </a:t>
            </a:r>
            <a:r>
              <a:rPr lang="en-US" sz="2600" b="1" kern="100" dirty="0">
                <a:solidFill>
                  <a:schemeClr val="accent3"/>
                </a:solidFill>
                <a:latin typeface="+mj-lt"/>
                <a:ea typeface="DengXian" panose="02010600030101010101" pitchFamily="2" charset="-122"/>
                <a:cs typeface="Times New Roman" panose="02020603050405020304" pitchFamily="18" charset="0"/>
              </a:rPr>
              <a:t>79% (30/38) </a:t>
            </a:r>
            <a:endParaRPr lang="en-CA" sz="2600" b="1" kern="100" dirty="0">
              <a:solidFill>
                <a:schemeClr val="accent3"/>
              </a:solidFill>
              <a:latin typeface="+mj-lt"/>
              <a:ea typeface="DengXian" panose="02010600030101010101" pitchFamily="2" charset="-122"/>
              <a:cs typeface="Times New Roman" panose="02020603050405020304" pitchFamily="18" charset="0"/>
            </a:endParaRPr>
          </a:p>
        </p:txBody>
      </p:sp>
      <p:sp>
        <p:nvSpPr>
          <p:cNvPr id="4" name="Google Shape;1858;p2">
            <a:extLst>
              <a:ext uri="{FF2B5EF4-FFF2-40B4-BE49-F238E27FC236}">
                <a16:creationId xmlns:a16="http://schemas.microsoft.com/office/drawing/2014/main" id="{A6FAF05A-9613-3B47-2470-23C2E2B057DF}"/>
              </a:ext>
            </a:extLst>
          </p:cNvPr>
          <p:cNvSpPr txBox="1"/>
          <p:nvPr/>
        </p:nvSpPr>
        <p:spPr>
          <a:xfrm>
            <a:off x="5321323" y="2049048"/>
            <a:ext cx="2034974" cy="655011"/>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600" b="1" kern="100" dirty="0">
                <a:solidFill>
                  <a:srgbClr val="49B8B5"/>
                </a:solidFill>
                <a:latin typeface="+mj-lt"/>
                <a:ea typeface="DengXian"/>
                <a:cs typeface="Times New Roman"/>
              </a:rPr>
              <a:t>Weak Spot: </a:t>
            </a:r>
            <a:endParaRPr lang="en-CA" sz="1800" b="1" kern="100" dirty="0">
              <a:solidFill>
                <a:schemeClr val="tx1"/>
              </a:solidFill>
              <a:latin typeface="+mj-lt"/>
              <a:ea typeface="DengXian"/>
              <a:cs typeface="Times New Roman"/>
            </a:endParaRPr>
          </a:p>
        </p:txBody>
      </p:sp>
      <p:sp>
        <p:nvSpPr>
          <p:cNvPr id="5" name="Google Shape;1858;p2">
            <a:extLst>
              <a:ext uri="{FF2B5EF4-FFF2-40B4-BE49-F238E27FC236}">
                <a16:creationId xmlns:a16="http://schemas.microsoft.com/office/drawing/2014/main" id="{77708E11-C54C-8006-5E27-EE90532CF4E9}"/>
              </a:ext>
            </a:extLst>
          </p:cNvPr>
          <p:cNvSpPr txBox="1"/>
          <p:nvPr/>
        </p:nvSpPr>
        <p:spPr>
          <a:xfrm>
            <a:off x="411884" y="1997855"/>
            <a:ext cx="2362138" cy="761194"/>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800" b="1" kern="100">
                <a:solidFill>
                  <a:srgbClr val="49B8B5"/>
                </a:solidFill>
                <a:latin typeface="+mj-lt"/>
                <a:ea typeface="DengXian"/>
                <a:cs typeface="Times New Roman"/>
              </a:rPr>
              <a:t>Comment</a:t>
            </a:r>
            <a:r>
              <a:rPr lang="en-US" sz="3200" b="1" kern="100">
                <a:solidFill>
                  <a:srgbClr val="49B8B5"/>
                </a:solidFill>
                <a:latin typeface="+mj-lt"/>
                <a:ea typeface="DengXian"/>
                <a:cs typeface="Times New Roman"/>
              </a:rPr>
              <a:t>: </a:t>
            </a:r>
            <a:endParaRPr lang="en-CA" sz="3200" b="1" kern="100">
              <a:solidFill>
                <a:schemeClr val="tx1"/>
              </a:solidFill>
              <a:latin typeface="+mj-lt"/>
              <a:ea typeface="DengXian"/>
              <a:cs typeface="Times New Roman"/>
            </a:endParaRPr>
          </a:p>
        </p:txBody>
      </p:sp>
      <p:sp>
        <p:nvSpPr>
          <p:cNvPr id="7" name="Google Shape;1858;p2">
            <a:extLst>
              <a:ext uri="{FF2B5EF4-FFF2-40B4-BE49-F238E27FC236}">
                <a16:creationId xmlns:a16="http://schemas.microsoft.com/office/drawing/2014/main" id="{2B31EBD6-2CD1-C919-185C-D0E54BF9B4A1}"/>
              </a:ext>
            </a:extLst>
          </p:cNvPr>
          <p:cNvSpPr txBox="1"/>
          <p:nvPr/>
        </p:nvSpPr>
        <p:spPr>
          <a:xfrm>
            <a:off x="827397" y="2597687"/>
            <a:ext cx="4693797" cy="1886630"/>
          </a:xfrm>
          <a:prstGeom prst="rect">
            <a:avLst/>
          </a:prstGeom>
          <a:noFill/>
          <a:ln>
            <a:noFill/>
          </a:ln>
        </p:spPr>
        <p:txBody>
          <a:bodyPr spcFirstLastPara="1" wrap="square" lIns="91425" tIns="45700" rIns="91425" bIns="45700" anchor="t" anchorCtr="0">
            <a:spAutoFit/>
          </a:bodyPr>
          <a:lstStyle/>
          <a:p>
            <a:pPr marL="342900" indent="-342900">
              <a:lnSpc>
                <a:spcPct val="115000"/>
              </a:lnSpc>
              <a:spcAft>
                <a:spcPts val="800"/>
              </a:spcAft>
              <a:buFont typeface="Arial" panose="020B0604020202020204" pitchFamily="34" charset="0"/>
              <a:buChar char="•"/>
            </a:pPr>
            <a:r>
              <a:rPr lang="en-US" sz="2000" kern="100" dirty="0">
                <a:latin typeface="Aptos"/>
                <a:ea typeface="DengXian"/>
                <a:cs typeface="Times New Roman"/>
              </a:rPr>
              <a:t>Result makes sense – Customer, Traffic, Competitor </a:t>
            </a:r>
            <a:r>
              <a:rPr lang="en-CA" sz="2400" b="1" kern="100" dirty="0">
                <a:latin typeface="Aptos"/>
                <a:ea typeface="DengXian"/>
                <a:cs typeface="Times New Roman"/>
              </a:rPr>
              <a:t>➜</a:t>
            </a:r>
            <a:r>
              <a:rPr lang="en-US" sz="2000" kern="100" dirty="0">
                <a:latin typeface="Aptos"/>
                <a:ea typeface="DengXian"/>
                <a:cs typeface="Times New Roman"/>
              </a:rPr>
              <a:t> final score</a:t>
            </a:r>
          </a:p>
          <a:p>
            <a:pPr marL="342900" lvl="0" indent="-342900">
              <a:lnSpc>
                <a:spcPct val="115000"/>
              </a:lnSpc>
              <a:spcAft>
                <a:spcPts val="800"/>
              </a:spcAft>
              <a:buFont typeface="Arial" panose="020B0604020202020204" pitchFamily="34" charset="0"/>
              <a:buChar char="•"/>
            </a:pPr>
            <a:r>
              <a:rPr lang="en-US" sz="2000" kern="100" dirty="0">
                <a:latin typeface="Aptos"/>
                <a:ea typeface="DengXian"/>
                <a:cs typeface="Times New Roman"/>
              </a:rPr>
              <a:t>Generalizability</a:t>
            </a:r>
          </a:p>
          <a:p>
            <a:pPr marL="342900" indent="-342900">
              <a:lnSpc>
                <a:spcPct val="115000"/>
              </a:lnSpc>
              <a:spcAft>
                <a:spcPts val="800"/>
              </a:spcAft>
              <a:buFont typeface="Arial" panose="020B0604020202020204" pitchFamily="34" charset="0"/>
              <a:buChar char="•"/>
            </a:pPr>
            <a:r>
              <a:rPr lang="en-US" sz="2000" kern="100" dirty="0">
                <a:latin typeface="Aptos"/>
                <a:ea typeface="DengXian"/>
                <a:cs typeface="Times New Roman"/>
              </a:rPr>
              <a:t>Good UX experience</a:t>
            </a:r>
          </a:p>
        </p:txBody>
      </p:sp>
      <p:sp>
        <p:nvSpPr>
          <p:cNvPr id="10" name="Google Shape;1858;p2">
            <a:extLst>
              <a:ext uri="{FF2B5EF4-FFF2-40B4-BE49-F238E27FC236}">
                <a16:creationId xmlns:a16="http://schemas.microsoft.com/office/drawing/2014/main" id="{C56D12F7-DC76-E3A9-FCC7-F1934C2FDB7A}"/>
              </a:ext>
            </a:extLst>
          </p:cNvPr>
          <p:cNvSpPr txBox="1"/>
          <p:nvPr/>
        </p:nvSpPr>
        <p:spPr>
          <a:xfrm>
            <a:off x="5826432" y="2589559"/>
            <a:ext cx="6365568" cy="1815841"/>
          </a:xfrm>
          <a:prstGeom prst="rect">
            <a:avLst/>
          </a:prstGeom>
          <a:noFill/>
          <a:ln>
            <a:noFill/>
          </a:ln>
        </p:spPr>
        <p:txBody>
          <a:bodyPr spcFirstLastPara="1" wrap="square" lIns="91425" tIns="45700" rIns="91425" bIns="45700" anchor="t" anchorCtr="0">
            <a:spAutoFit/>
          </a:bodyPr>
          <a:lstStyle/>
          <a:p>
            <a:pPr marL="342900" indent="-342900">
              <a:lnSpc>
                <a:spcPct val="115000"/>
              </a:lnSpc>
              <a:spcAft>
                <a:spcPts val="800"/>
              </a:spcAft>
              <a:buFont typeface="Arial" panose="020B0604020202020204" pitchFamily="34" charset="0"/>
              <a:buChar char="•"/>
            </a:pPr>
            <a:r>
              <a:rPr lang="en-US" sz="2000" kern="100">
                <a:latin typeface="Aptos"/>
                <a:ea typeface="DengXian"/>
                <a:cs typeface="Times New Roman"/>
              </a:rPr>
              <a:t>Overly </a:t>
            </a:r>
            <a:r>
              <a:rPr lang="en-US" sz="2000" b="1" kern="100">
                <a:latin typeface="Aptos"/>
                <a:ea typeface="DengXian"/>
                <a:cs typeface="Times New Roman"/>
              </a:rPr>
              <a:t>Absolute Rubrics</a:t>
            </a:r>
            <a:endParaRPr lang="en-US" sz="2000" kern="100">
              <a:latin typeface="Aptos" panose="020B0004020202020204" pitchFamily="34" charset="0"/>
              <a:ea typeface="DengXian" panose="02010600030101010101" pitchFamily="2" charset="-122"/>
              <a:cs typeface="Times New Roman" panose="02020603050405020304" pitchFamily="18" charset="0"/>
            </a:endParaRPr>
          </a:p>
          <a:p>
            <a:pPr marL="342900" indent="-342900">
              <a:lnSpc>
                <a:spcPct val="115000"/>
              </a:lnSpc>
              <a:spcAft>
                <a:spcPts val="800"/>
              </a:spcAft>
              <a:buFont typeface="Arial" panose="020B0604020202020204" pitchFamily="34" charset="0"/>
              <a:buChar char="•"/>
            </a:pPr>
            <a:r>
              <a:rPr lang="en-US" sz="2000" kern="100">
                <a:latin typeface="Aptos"/>
                <a:ea typeface="DengXian"/>
                <a:cs typeface="Times New Roman"/>
              </a:rPr>
              <a:t>Low Review Count -&gt; Hard to Compare some Locations</a:t>
            </a:r>
          </a:p>
          <a:p>
            <a:pPr marL="342900" indent="-342900">
              <a:lnSpc>
                <a:spcPct val="115000"/>
              </a:lnSpc>
              <a:spcAft>
                <a:spcPts val="800"/>
              </a:spcAft>
              <a:buFont typeface="Arial" panose="020B0604020202020204" pitchFamily="34" charset="0"/>
              <a:buChar char="•"/>
            </a:pPr>
            <a:r>
              <a:rPr lang="en-CA" sz="2000" kern="100">
                <a:latin typeface="Aptos"/>
                <a:ea typeface="DengXian"/>
                <a:cs typeface="Times New Roman"/>
              </a:rPr>
              <a:t>Date drift in search result</a:t>
            </a:r>
          </a:p>
        </p:txBody>
      </p:sp>
    </p:spTree>
    <p:extLst>
      <p:ext uri="{BB962C8B-B14F-4D97-AF65-F5344CB8AC3E}">
        <p14:creationId xmlns:p14="http://schemas.microsoft.com/office/powerpoint/2010/main" val="5390495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38">
          <a:extLst>
            <a:ext uri="{FF2B5EF4-FFF2-40B4-BE49-F238E27FC236}">
              <a16:creationId xmlns:a16="http://schemas.microsoft.com/office/drawing/2014/main" id="{33679966-2EFD-9736-9FA3-FE2A744F3B1C}"/>
            </a:ext>
          </a:extLst>
        </p:cNvPr>
        <p:cNvGrpSpPr/>
        <p:nvPr/>
      </p:nvGrpSpPr>
      <p:grpSpPr>
        <a:xfrm>
          <a:off x="0" y="0"/>
          <a:ext cx="0" cy="0"/>
          <a:chOff x="0" y="0"/>
          <a:chExt cx="0" cy="0"/>
        </a:xfrm>
      </p:grpSpPr>
      <p:pic>
        <p:nvPicPr>
          <p:cNvPr id="1839" name="Google Shape;1839;p1">
            <a:extLst>
              <a:ext uri="{FF2B5EF4-FFF2-40B4-BE49-F238E27FC236}">
                <a16:creationId xmlns:a16="http://schemas.microsoft.com/office/drawing/2014/main" id="{05DABFE3-0619-8CFA-A5A4-6D9479634850}"/>
              </a:ext>
            </a:extLst>
          </p:cNvPr>
          <p:cNvPicPr preferRelativeResize="0"/>
          <p:nvPr/>
        </p:nvPicPr>
        <p:blipFill>
          <a:blip r:embed="rId3">
            <a:alphaModFix/>
          </a:blip>
          <a:stretch>
            <a:fillRect/>
          </a:stretch>
        </p:blipFill>
        <p:spPr>
          <a:xfrm>
            <a:off x="-155945" y="-525850"/>
            <a:ext cx="5555123" cy="6858000"/>
          </a:xfrm>
          <a:prstGeom prst="rect">
            <a:avLst/>
          </a:prstGeom>
          <a:noFill/>
          <a:ln>
            <a:noFill/>
          </a:ln>
        </p:spPr>
      </p:pic>
      <p:sp>
        <p:nvSpPr>
          <p:cNvPr id="1841" name="Google Shape;1841;p1">
            <a:extLst>
              <a:ext uri="{FF2B5EF4-FFF2-40B4-BE49-F238E27FC236}">
                <a16:creationId xmlns:a16="http://schemas.microsoft.com/office/drawing/2014/main" id="{33307D94-295E-F8DF-B669-62C342DF0B27}"/>
              </a:ext>
            </a:extLst>
          </p:cNvPr>
          <p:cNvSpPr/>
          <p:nvPr/>
        </p:nvSpPr>
        <p:spPr>
          <a:xfrm>
            <a:off x="-787609" y="5847466"/>
            <a:ext cx="8363100" cy="378600"/>
          </a:xfrm>
          <a:prstGeom prst="rect">
            <a:avLst/>
          </a:prstGeom>
          <a:solidFill>
            <a:srgbClr val="CFD9D9"/>
          </a:solidFill>
          <a:ln>
            <a:noFill/>
          </a:ln>
          <a:effectLst>
            <a:outerShdw blurRad="50800" dist="38100" dir="2700000" algn="tl" rotWithShape="0">
              <a:prstClr val="black">
                <a:alpha val="40000"/>
              </a:prstClr>
            </a:outerShdw>
          </a:effectLst>
        </p:spPr>
        <p:txBody>
          <a:bodyPr spcFirstLastPara="1" wrap="square" lIns="79375" tIns="79375" rIns="79375" bIns="79375" anchor="ctr" anchorCtr="0">
            <a:noAutofit/>
          </a:bodyPr>
          <a:lstStyle/>
          <a:p>
            <a:pPr marL="0" lvl="0" indent="0" algn="ctr" rtl="0">
              <a:spcBef>
                <a:spcPts val="0"/>
              </a:spcBef>
              <a:spcAft>
                <a:spcPts val="0"/>
              </a:spcAft>
              <a:buNone/>
            </a:pPr>
            <a:endParaRPr sz="1215"/>
          </a:p>
        </p:txBody>
      </p:sp>
      <p:sp>
        <p:nvSpPr>
          <p:cNvPr id="1843" name="Google Shape;1843;p1">
            <a:extLst>
              <a:ext uri="{FF2B5EF4-FFF2-40B4-BE49-F238E27FC236}">
                <a16:creationId xmlns:a16="http://schemas.microsoft.com/office/drawing/2014/main" id="{989C850E-54F1-BB76-EA49-723A5D85ED4D}"/>
              </a:ext>
            </a:extLst>
          </p:cNvPr>
          <p:cNvSpPr txBox="1">
            <a:spLocks noGrp="1"/>
          </p:cNvSpPr>
          <p:nvPr>
            <p:ph type="subTitle" idx="1"/>
          </p:nvPr>
        </p:nvSpPr>
        <p:spPr>
          <a:xfrm>
            <a:off x="544650" y="4043550"/>
            <a:ext cx="4458900" cy="802200"/>
          </a:xfrm>
          <a:prstGeom prst="rect">
            <a:avLst/>
          </a:prstGeom>
          <a:noFill/>
          <a:ln>
            <a:noFill/>
          </a:ln>
        </p:spPr>
        <p:txBody>
          <a:bodyPr spcFirstLastPara="1" wrap="square" lIns="91425" tIns="182875" rIns="91425" bIns="45700" anchor="t" anchorCtr="0">
            <a:noAutofit/>
          </a:bodyPr>
          <a:lstStyle/>
          <a:p>
            <a:pPr marL="0" lvl="0" indent="0" algn="l" rtl="0">
              <a:lnSpc>
                <a:spcPct val="110000"/>
              </a:lnSpc>
              <a:spcBef>
                <a:spcPts val="0"/>
              </a:spcBef>
              <a:spcAft>
                <a:spcPts val="0"/>
              </a:spcAft>
              <a:buClr>
                <a:schemeClr val="dk1"/>
              </a:buClr>
              <a:buSzPts val="1400"/>
              <a:buNone/>
            </a:pPr>
            <a:r>
              <a:rPr lang="en-CA" sz="1600" b="1"/>
              <a:t>Yaowen Liu, Guan Zheng Huang</a:t>
            </a:r>
            <a:endParaRPr sz="1600" b="1"/>
          </a:p>
        </p:txBody>
      </p:sp>
      <p:sp>
        <p:nvSpPr>
          <p:cNvPr id="1844" name="Google Shape;1844;p1">
            <a:extLst>
              <a:ext uri="{FF2B5EF4-FFF2-40B4-BE49-F238E27FC236}">
                <a16:creationId xmlns:a16="http://schemas.microsoft.com/office/drawing/2014/main" id="{BC6EFC4F-6CC9-BD42-C0CE-7359D463A0D5}"/>
              </a:ext>
            </a:extLst>
          </p:cNvPr>
          <p:cNvSpPr txBox="1">
            <a:spLocks noGrp="1"/>
          </p:cNvSpPr>
          <p:nvPr>
            <p:ph type="sldNum" idx="12"/>
          </p:nvPr>
        </p:nvSpPr>
        <p:spPr>
          <a:xfrm>
            <a:off x="0" y="6858000"/>
            <a:ext cx="0" cy="0"/>
          </a:xfrm>
          <a:prstGeom prst="rect">
            <a:avLst/>
          </a:prstGeom>
          <a:noFill/>
          <a:ln w="9525" cap="flat" cmpd="sng">
            <a:solidFill>
              <a:schemeClr val="lt1">
                <a:alpha val="0"/>
              </a:schemeClr>
            </a:solidFill>
            <a:prstDash val="solid"/>
            <a:round/>
            <a:headEnd type="none" w="sm" len="sm"/>
            <a:tailEnd type="none" w="sm" len="sm"/>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
              <a:buNone/>
            </a:pPr>
            <a:fld id="{00000000-1234-1234-1234-123412341234}" type="slidenum">
              <a:rPr lang="en-CA"/>
              <a:t>26</a:t>
            </a:fld>
            <a:endParaRPr/>
          </a:p>
        </p:txBody>
      </p:sp>
      <p:pic>
        <p:nvPicPr>
          <p:cNvPr id="1845" name="Google Shape;1845;p1">
            <a:extLst>
              <a:ext uri="{FF2B5EF4-FFF2-40B4-BE49-F238E27FC236}">
                <a16:creationId xmlns:a16="http://schemas.microsoft.com/office/drawing/2014/main" id="{E182B5A3-5CD7-468B-7569-7558190A71ED}"/>
              </a:ext>
            </a:extLst>
          </p:cNvPr>
          <p:cNvPicPr preferRelativeResize="0"/>
          <p:nvPr/>
        </p:nvPicPr>
        <p:blipFill>
          <a:blip r:embed="rId4">
            <a:alphaModFix/>
          </a:blip>
          <a:stretch>
            <a:fillRect/>
          </a:stretch>
        </p:blipFill>
        <p:spPr>
          <a:xfrm>
            <a:off x="10680136" y="5707323"/>
            <a:ext cx="552450" cy="133350"/>
          </a:xfrm>
          <a:prstGeom prst="rect">
            <a:avLst/>
          </a:prstGeom>
          <a:noFill/>
          <a:ln>
            <a:noFill/>
          </a:ln>
        </p:spPr>
      </p:pic>
      <p:sp>
        <p:nvSpPr>
          <p:cNvPr id="1847" name="Google Shape;1847;p1">
            <a:extLst>
              <a:ext uri="{FF2B5EF4-FFF2-40B4-BE49-F238E27FC236}">
                <a16:creationId xmlns:a16="http://schemas.microsoft.com/office/drawing/2014/main" id="{489A8144-A8A4-46B1-B02D-69BDB87B24A5}"/>
              </a:ext>
            </a:extLst>
          </p:cNvPr>
          <p:cNvSpPr txBox="1"/>
          <p:nvPr/>
        </p:nvSpPr>
        <p:spPr>
          <a:xfrm>
            <a:off x="303525" y="2802152"/>
            <a:ext cx="5343000" cy="3786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endParaRPr/>
          </a:p>
        </p:txBody>
      </p:sp>
      <p:pic>
        <p:nvPicPr>
          <p:cNvPr id="1849" name="Google Shape;1849;p1" title="test.png">
            <a:extLst>
              <a:ext uri="{FF2B5EF4-FFF2-40B4-BE49-F238E27FC236}">
                <a16:creationId xmlns:a16="http://schemas.microsoft.com/office/drawing/2014/main" id="{0B96521F-5D96-B6C9-A25A-BBEB5B4E4712}"/>
              </a:ext>
            </a:extLst>
          </p:cNvPr>
          <p:cNvPicPr preferRelativeResize="0"/>
          <p:nvPr/>
        </p:nvPicPr>
        <p:blipFill>
          <a:blip r:embed="rId5">
            <a:alphaModFix/>
          </a:blip>
          <a:stretch>
            <a:fillRect/>
          </a:stretch>
        </p:blipFill>
        <p:spPr>
          <a:xfrm>
            <a:off x="209275" y="2903150"/>
            <a:ext cx="6146750" cy="1051675"/>
          </a:xfrm>
          <a:prstGeom prst="rect">
            <a:avLst/>
          </a:prstGeom>
          <a:noFill/>
          <a:ln>
            <a:noFill/>
          </a:ln>
          <a:effectLst>
            <a:outerShdw blurRad="50800" dist="38100" dir="2700000" algn="tl" rotWithShape="0">
              <a:prstClr val="black">
                <a:alpha val="40000"/>
              </a:prstClr>
            </a:outerShdw>
          </a:effectLst>
        </p:spPr>
      </p:pic>
      <p:sp>
        <p:nvSpPr>
          <p:cNvPr id="1850" name="Google Shape;1850;p1">
            <a:extLst>
              <a:ext uri="{FF2B5EF4-FFF2-40B4-BE49-F238E27FC236}">
                <a16:creationId xmlns:a16="http://schemas.microsoft.com/office/drawing/2014/main" id="{0B383FFB-1430-7C12-2D23-893956A4101C}"/>
              </a:ext>
            </a:extLst>
          </p:cNvPr>
          <p:cNvSpPr txBox="1"/>
          <p:nvPr/>
        </p:nvSpPr>
        <p:spPr>
          <a:xfrm>
            <a:off x="676711" y="3103439"/>
            <a:ext cx="5343000" cy="8022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Font typeface="Arial"/>
              <a:buNone/>
            </a:pPr>
            <a:r>
              <a:rPr lang="en-CA" sz="3600">
                <a:solidFill>
                  <a:schemeClr val="lt1"/>
                </a:solidFill>
                <a:latin typeface="Roboto ExtraBold"/>
                <a:ea typeface="Roboto ExtraBold"/>
                <a:cs typeface="Roboto ExtraBold"/>
                <a:sym typeface="Roboto ExtraBold"/>
              </a:rPr>
              <a:t>Questions</a:t>
            </a:r>
          </a:p>
          <a:p>
            <a:pPr marL="0" lvl="0" indent="0" algn="l" rtl="0">
              <a:spcBef>
                <a:spcPts val="0"/>
              </a:spcBef>
              <a:spcAft>
                <a:spcPts val="0"/>
              </a:spcAft>
              <a:buNone/>
            </a:pPr>
            <a:endParaRPr lang="en-CA" sz="3600" b="1">
              <a:solidFill>
                <a:schemeClr val="dk1"/>
              </a:solidFill>
              <a:highlight>
                <a:schemeClr val="dk1"/>
              </a:highlight>
            </a:endParaRPr>
          </a:p>
        </p:txBody>
      </p:sp>
      <p:pic>
        <p:nvPicPr>
          <p:cNvPr id="1851" name="Google Shape;1851;p1" title="divider.png">
            <a:extLst>
              <a:ext uri="{FF2B5EF4-FFF2-40B4-BE49-F238E27FC236}">
                <a16:creationId xmlns:a16="http://schemas.microsoft.com/office/drawing/2014/main" id="{85866DC5-54D2-5AB1-5DE3-8B46BDED1583}"/>
              </a:ext>
            </a:extLst>
          </p:cNvPr>
          <p:cNvPicPr preferRelativeResize="0"/>
          <p:nvPr/>
        </p:nvPicPr>
        <p:blipFill>
          <a:blip r:embed="rId6">
            <a:alphaModFix/>
          </a:blip>
          <a:stretch>
            <a:fillRect/>
          </a:stretch>
        </p:blipFill>
        <p:spPr>
          <a:xfrm>
            <a:off x="322489" y="6534675"/>
            <a:ext cx="952500" cy="38100"/>
          </a:xfrm>
          <a:prstGeom prst="rect">
            <a:avLst/>
          </a:prstGeom>
          <a:noFill/>
          <a:ln>
            <a:noFill/>
          </a:ln>
        </p:spPr>
      </p:pic>
      <p:sp>
        <p:nvSpPr>
          <p:cNvPr id="1840" name="Google Shape;1840;p1">
            <a:extLst>
              <a:ext uri="{FF2B5EF4-FFF2-40B4-BE49-F238E27FC236}">
                <a16:creationId xmlns:a16="http://schemas.microsoft.com/office/drawing/2014/main" id="{795C3A07-7005-40FC-AB2C-F690B077FCEA}"/>
              </a:ext>
            </a:extLst>
          </p:cNvPr>
          <p:cNvSpPr/>
          <p:nvPr/>
        </p:nvSpPr>
        <p:spPr>
          <a:xfrm>
            <a:off x="5738088" y="5840673"/>
            <a:ext cx="6453900" cy="1609800"/>
          </a:xfrm>
          <a:prstGeom prst="rect">
            <a:avLst/>
          </a:prstGeom>
          <a:solidFill>
            <a:srgbClr val="CFD9D9"/>
          </a:solidFill>
          <a:ln>
            <a:noFill/>
          </a:ln>
          <a:effectLst>
            <a:outerShdw blurRad="50800" dist="38100" dir="2700000" algn="tl" rotWithShape="0">
              <a:prstClr val="black">
                <a:alpha val="40000"/>
              </a:prstClr>
            </a:outerShdw>
          </a:effectLst>
        </p:spPr>
        <p:txBody>
          <a:bodyPr spcFirstLastPara="1" wrap="square" lIns="79375" tIns="79375" rIns="79375" bIns="79375" anchor="ctr" anchorCtr="0">
            <a:noAutofit/>
          </a:bodyPr>
          <a:lstStyle/>
          <a:p>
            <a:pPr marL="0" lvl="0" indent="0" algn="ctr" rtl="0">
              <a:spcBef>
                <a:spcPts val="0"/>
              </a:spcBef>
              <a:spcAft>
                <a:spcPts val="0"/>
              </a:spcAft>
              <a:buNone/>
            </a:pPr>
            <a:endParaRPr sz="1215"/>
          </a:p>
        </p:txBody>
      </p:sp>
      <p:pic>
        <p:nvPicPr>
          <p:cNvPr id="1846" name="Google Shape;1846;p1">
            <a:extLst>
              <a:ext uri="{FF2B5EF4-FFF2-40B4-BE49-F238E27FC236}">
                <a16:creationId xmlns:a16="http://schemas.microsoft.com/office/drawing/2014/main" id="{5179F14E-CFF9-7F72-D42A-05518A2FB1F5}"/>
              </a:ext>
            </a:extLst>
          </p:cNvPr>
          <p:cNvPicPr preferRelativeResize="0"/>
          <p:nvPr/>
        </p:nvPicPr>
        <p:blipFill>
          <a:blip r:embed="rId7">
            <a:alphaModFix/>
          </a:blip>
          <a:stretch>
            <a:fillRect/>
          </a:stretch>
        </p:blipFill>
        <p:spPr>
          <a:xfrm>
            <a:off x="5574737" y="205465"/>
            <a:ext cx="6780625" cy="6713726"/>
          </a:xfrm>
          <a:prstGeom prst="rect">
            <a:avLst/>
          </a:prstGeom>
          <a:noFill/>
          <a:ln>
            <a:noFill/>
          </a:ln>
          <a:effectLst>
            <a:outerShdw blurRad="50800" dist="38100" dir="2700000" algn="tl" rotWithShape="0">
              <a:prstClr val="black">
                <a:alpha val="40000"/>
              </a:prstClr>
            </a:outerShdw>
          </a:effectLst>
        </p:spPr>
      </p:pic>
      <p:pic>
        <p:nvPicPr>
          <p:cNvPr id="29" name="Picture 28" descr="A close up of a logo&#10;&#10;AI-generated content may be incorrect.">
            <a:extLst>
              <a:ext uri="{FF2B5EF4-FFF2-40B4-BE49-F238E27FC236}">
                <a16:creationId xmlns:a16="http://schemas.microsoft.com/office/drawing/2014/main" id="{4F838B59-E454-0667-BD12-E5AD83EF5EE1}"/>
              </a:ext>
            </a:extLst>
          </p:cNvPr>
          <p:cNvPicPr>
            <a:picLocks noChangeAspect="1"/>
          </p:cNvPicPr>
          <p:nvPr/>
        </p:nvPicPr>
        <p:blipFill>
          <a:blip r:embed="rId8"/>
          <a:stretch>
            <a:fillRect/>
          </a:stretch>
        </p:blipFill>
        <p:spPr>
          <a:xfrm>
            <a:off x="85915" y="1217591"/>
            <a:ext cx="4941219" cy="176327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9925454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99">
          <a:extLst>
            <a:ext uri="{FF2B5EF4-FFF2-40B4-BE49-F238E27FC236}">
              <a16:creationId xmlns:a16="http://schemas.microsoft.com/office/drawing/2014/main" id="{09D71E4F-4937-E758-8C01-28CEB35ABB6D}"/>
            </a:ext>
          </a:extLst>
        </p:cNvPr>
        <p:cNvGrpSpPr/>
        <p:nvPr/>
      </p:nvGrpSpPr>
      <p:grpSpPr>
        <a:xfrm>
          <a:off x="0" y="0"/>
          <a:ext cx="0" cy="0"/>
          <a:chOff x="0" y="0"/>
          <a:chExt cx="0" cy="0"/>
        </a:xfrm>
      </p:grpSpPr>
      <p:sp>
        <p:nvSpPr>
          <p:cNvPr id="1901" name="Google Shape;1901;p4">
            <a:extLst>
              <a:ext uri="{FF2B5EF4-FFF2-40B4-BE49-F238E27FC236}">
                <a16:creationId xmlns:a16="http://schemas.microsoft.com/office/drawing/2014/main" id="{239AC977-16E5-0B9D-F611-207EF56F5EA6}"/>
              </a:ext>
            </a:extLst>
          </p:cNvPr>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27</a:t>
            </a:fld>
            <a:endParaRPr/>
          </a:p>
        </p:txBody>
      </p:sp>
      <p:sp>
        <p:nvSpPr>
          <p:cNvPr id="1902" name="Google Shape;1902;p4">
            <a:extLst>
              <a:ext uri="{FF2B5EF4-FFF2-40B4-BE49-F238E27FC236}">
                <a16:creationId xmlns:a16="http://schemas.microsoft.com/office/drawing/2014/main" id="{59660E2A-D0A4-3B4A-AA4A-1E38C35971ED}"/>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a:extLst>
              <a:ext uri="{FF2B5EF4-FFF2-40B4-BE49-F238E27FC236}">
                <a16:creationId xmlns:a16="http://schemas.microsoft.com/office/drawing/2014/main" id="{B96AE63C-FB91-3736-D829-A765DC218157}"/>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a:extLst>
              <a:ext uri="{FF2B5EF4-FFF2-40B4-BE49-F238E27FC236}">
                <a16:creationId xmlns:a16="http://schemas.microsoft.com/office/drawing/2014/main" id="{9EE38D41-1596-431B-FF81-02616CD8910B}"/>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3" name="Title 2">
            <a:extLst>
              <a:ext uri="{FF2B5EF4-FFF2-40B4-BE49-F238E27FC236}">
                <a16:creationId xmlns:a16="http://schemas.microsoft.com/office/drawing/2014/main" id="{5AD3AE64-2ADA-1853-883F-864382880FCC}"/>
              </a:ext>
            </a:extLst>
          </p:cNvPr>
          <p:cNvSpPr>
            <a:spLocks noGrp="1"/>
          </p:cNvSpPr>
          <p:nvPr>
            <p:ph type="title"/>
          </p:nvPr>
        </p:nvSpPr>
        <p:spPr/>
        <p:txBody>
          <a:bodyPr>
            <a:normAutofit/>
          </a:bodyPr>
          <a:lstStyle/>
          <a:p>
            <a:r>
              <a:rPr lang="en-US" sz="3300"/>
              <a:t>Appendix: Training and Testing</a:t>
            </a:r>
          </a:p>
        </p:txBody>
      </p:sp>
      <p:sp>
        <p:nvSpPr>
          <p:cNvPr id="4" name="TextBox 3">
            <a:extLst>
              <a:ext uri="{FF2B5EF4-FFF2-40B4-BE49-F238E27FC236}">
                <a16:creationId xmlns:a16="http://schemas.microsoft.com/office/drawing/2014/main" id="{F7E47F3D-DB7A-3A6A-13F8-70A76A8D89EE}"/>
              </a:ext>
            </a:extLst>
          </p:cNvPr>
          <p:cNvSpPr txBox="1"/>
          <p:nvPr/>
        </p:nvSpPr>
        <p:spPr>
          <a:xfrm>
            <a:off x="381001" y="1079431"/>
            <a:ext cx="6387444" cy="3728585"/>
          </a:xfrm>
          <a:prstGeom prst="rect">
            <a:avLst/>
          </a:prstGeom>
          <a:noFill/>
        </p:spPr>
        <p:txBody>
          <a:bodyPr wrap="square" lIns="91440" tIns="45720" rIns="91440" bIns="45720" rtlCol="0" anchor="t">
            <a:spAutoFit/>
          </a:bodyPr>
          <a:lstStyle/>
          <a:p>
            <a:pPr>
              <a:lnSpc>
                <a:spcPct val="150000"/>
              </a:lnSpc>
            </a:pPr>
            <a:r>
              <a:rPr lang="en-US" sz="2000">
                <a:solidFill>
                  <a:srgbClr val="4C7CCC"/>
                </a:solidFill>
              </a:rPr>
              <a:t>Training</a:t>
            </a:r>
          </a:p>
          <a:p>
            <a:pPr marL="285750" indent="-285750">
              <a:lnSpc>
                <a:spcPct val="150000"/>
              </a:lnSpc>
              <a:buFont typeface="Arial" panose="020B0604020202020204" pitchFamily="34" charset="0"/>
              <a:buChar char="•"/>
            </a:pPr>
            <a:r>
              <a:rPr lang="en-US" sz="2000"/>
              <a:t>Training data: 5 stores from Starbucks</a:t>
            </a:r>
          </a:p>
          <a:p>
            <a:pPr marL="285750" indent="-285750">
              <a:lnSpc>
                <a:spcPct val="150000"/>
              </a:lnSpc>
              <a:buFont typeface="Arial" panose="020B0604020202020204" pitchFamily="34" charset="0"/>
              <a:buChar char="•"/>
            </a:pPr>
            <a:r>
              <a:rPr lang="en-US" sz="2000"/>
              <a:t>Manual + automatic rubric prompt tuning</a:t>
            </a:r>
          </a:p>
          <a:p>
            <a:pPr marL="285750" indent="-285750">
              <a:lnSpc>
                <a:spcPct val="150000"/>
              </a:lnSpc>
              <a:buFont typeface="Arial" panose="020B0604020202020204" pitchFamily="34" charset="0"/>
              <a:buChar char="•"/>
            </a:pPr>
            <a:r>
              <a:rPr lang="en-US" sz="2000"/>
              <a:t>Manual report agent prompt tuning</a:t>
            </a:r>
          </a:p>
          <a:p>
            <a:pPr marL="285750" indent="-285750">
              <a:lnSpc>
                <a:spcPct val="150000"/>
              </a:lnSpc>
              <a:buFont typeface="Arial" panose="020B0604020202020204" pitchFamily="34" charset="0"/>
              <a:buChar char="•"/>
            </a:pPr>
            <a:endParaRPr lang="en-US" sz="2000"/>
          </a:p>
          <a:p>
            <a:pPr>
              <a:lnSpc>
                <a:spcPct val="150000"/>
              </a:lnSpc>
            </a:pPr>
            <a:r>
              <a:rPr lang="en-US" sz="2000">
                <a:solidFill>
                  <a:srgbClr val="4C7CCC"/>
                </a:solidFill>
              </a:rPr>
              <a:t>Testing Data</a:t>
            </a:r>
          </a:p>
          <a:p>
            <a:pPr marL="285750" indent="-285750">
              <a:lnSpc>
                <a:spcPct val="150000"/>
              </a:lnSpc>
              <a:buFont typeface="Arial" panose="020B0604020202020204" pitchFamily="34" charset="0"/>
              <a:buChar char="•"/>
            </a:pPr>
            <a:r>
              <a:rPr lang="en-US" sz="2000"/>
              <a:t>8 stores from Manner</a:t>
            </a:r>
          </a:p>
          <a:p>
            <a:pPr marL="285750" indent="-285750">
              <a:lnSpc>
                <a:spcPct val="150000"/>
              </a:lnSpc>
              <a:buFont typeface="Arial" panose="020B0604020202020204" pitchFamily="34" charset="0"/>
              <a:buChar char="•"/>
            </a:pPr>
            <a:r>
              <a:rPr lang="en-US" sz="2000"/>
              <a:t>5 stores from Arabica</a:t>
            </a:r>
          </a:p>
        </p:txBody>
      </p:sp>
      <p:pic>
        <p:nvPicPr>
          <p:cNvPr id="9" name="Picture 8" descr="A diagram of a report&#10;&#10;AI-generated content may be incorrect.">
            <a:extLst>
              <a:ext uri="{FF2B5EF4-FFF2-40B4-BE49-F238E27FC236}">
                <a16:creationId xmlns:a16="http://schemas.microsoft.com/office/drawing/2014/main" id="{772347B0-33F6-D478-D495-E8D8E8E0E389}"/>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6260165" y="153473"/>
            <a:ext cx="4991075" cy="5989291"/>
          </a:xfrm>
          <a:prstGeom prst="rect">
            <a:avLst/>
          </a:prstGeom>
        </p:spPr>
      </p:pic>
      <p:sp>
        <p:nvSpPr>
          <p:cNvPr id="10" name="TextBox 9">
            <a:extLst>
              <a:ext uri="{FF2B5EF4-FFF2-40B4-BE49-F238E27FC236}">
                <a16:creationId xmlns:a16="http://schemas.microsoft.com/office/drawing/2014/main" id="{3216E0EC-CAD8-6FF1-AC47-C3A95D5A3B93}"/>
              </a:ext>
            </a:extLst>
          </p:cNvPr>
          <p:cNvSpPr txBox="1"/>
          <p:nvPr/>
        </p:nvSpPr>
        <p:spPr>
          <a:xfrm>
            <a:off x="8116479" y="6276691"/>
            <a:ext cx="2109873" cy="400110"/>
          </a:xfrm>
          <a:prstGeom prst="rect">
            <a:avLst/>
          </a:prstGeom>
          <a:noFill/>
        </p:spPr>
        <p:txBody>
          <a:bodyPr wrap="none" rtlCol="0">
            <a:spAutoFit/>
          </a:bodyPr>
          <a:lstStyle/>
          <a:p>
            <a:r>
              <a:rPr lang="en-US" sz="2000"/>
              <a:t>Training Process</a:t>
            </a:r>
          </a:p>
        </p:txBody>
      </p:sp>
    </p:spTree>
    <p:extLst>
      <p:ext uri="{BB962C8B-B14F-4D97-AF65-F5344CB8AC3E}">
        <p14:creationId xmlns:p14="http://schemas.microsoft.com/office/powerpoint/2010/main" val="40951381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99">
          <a:extLst>
            <a:ext uri="{FF2B5EF4-FFF2-40B4-BE49-F238E27FC236}">
              <a16:creationId xmlns:a16="http://schemas.microsoft.com/office/drawing/2014/main" id="{C5F0C3DD-DA1F-E13B-CD2C-82B1BFFDC769}"/>
            </a:ext>
          </a:extLst>
        </p:cNvPr>
        <p:cNvGrpSpPr/>
        <p:nvPr/>
      </p:nvGrpSpPr>
      <p:grpSpPr>
        <a:xfrm>
          <a:off x="0" y="0"/>
          <a:ext cx="0" cy="0"/>
          <a:chOff x="0" y="0"/>
          <a:chExt cx="0" cy="0"/>
        </a:xfrm>
      </p:grpSpPr>
      <p:sp>
        <p:nvSpPr>
          <p:cNvPr id="1901" name="Google Shape;1901;p4">
            <a:extLst>
              <a:ext uri="{FF2B5EF4-FFF2-40B4-BE49-F238E27FC236}">
                <a16:creationId xmlns:a16="http://schemas.microsoft.com/office/drawing/2014/main" id="{979685A9-863B-A9F9-2A01-9C0BA4418734}"/>
              </a:ext>
            </a:extLst>
          </p:cNvPr>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28</a:t>
            </a:fld>
            <a:endParaRPr/>
          </a:p>
        </p:txBody>
      </p:sp>
      <p:sp>
        <p:nvSpPr>
          <p:cNvPr id="1902" name="Google Shape;1902;p4">
            <a:extLst>
              <a:ext uri="{FF2B5EF4-FFF2-40B4-BE49-F238E27FC236}">
                <a16:creationId xmlns:a16="http://schemas.microsoft.com/office/drawing/2014/main" id="{B1ECAC59-B25F-DA4E-86A5-220FDB20E9D6}"/>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a:extLst>
              <a:ext uri="{FF2B5EF4-FFF2-40B4-BE49-F238E27FC236}">
                <a16:creationId xmlns:a16="http://schemas.microsoft.com/office/drawing/2014/main" id="{9CA3DAC8-83A1-87AB-1DD8-48B2264CF69A}"/>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a:extLst>
              <a:ext uri="{FF2B5EF4-FFF2-40B4-BE49-F238E27FC236}">
                <a16:creationId xmlns:a16="http://schemas.microsoft.com/office/drawing/2014/main" id="{B8BB5D47-4178-A186-A3C5-C0EC18D0FFA4}"/>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3" name="Title 2">
            <a:extLst>
              <a:ext uri="{FF2B5EF4-FFF2-40B4-BE49-F238E27FC236}">
                <a16:creationId xmlns:a16="http://schemas.microsoft.com/office/drawing/2014/main" id="{9D3ECBE7-D8FB-F17E-C765-D89DCABA477D}"/>
              </a:ext>
            </a:extLst>
          </p:cNvPr>
          <p:cNvSpPr>
            <a:spLocks noGrp="1"/>
          </p:cNvSpPr>
          <p:nvPr>
            <p:ph type="title"/>
          </p:nvPr>
        </p:nvSpPr>
        <p:spPr>
          <a:xfrm>
            <a:off x="322017" y="64187"/>
            <a:ext cx="8570912" cy="989849"/>
          </a:xfrm>
        </p:spPr>
        <p:txBody>
          <a:bodyPr>
            <a:normAutofit/>
          </a:bodyPr>
          <a:lstStyle/>
          <a:p>
            <a:r>
              <a:rPr lang="en-US" sz="3300"/>
              <a:t>Appendix: Sample output</a:t>
            </a:r>
          </a:p>
        </p:txBody>
      </p:sp>
      <p:sp>
        <p:nvSpPr>
          <p:cNvPr id="4" name="TextBox 3">
            <a:extLst>
              <a:ext uri="{FF2B5EF4-FFF2-40B4-BE49-F238E27FC236}">
                <a16:creationId xmlns:a16="http://schemas.microsoft.com/office/drawing/2014/main" id="{A5880A0D-343E-D5F7-F576-879D11381258}"/>
              </a:ext>
            </a:extLst>
          </p:cNvPr>
          <p:cNvSpPr txBox="1"/>
          <p:nvPr/>
        </p:nvSpPr>
        <p:spPr>
          <a:xfrm>
            <a:off x="380900" y="559111"/>
            <a:ext cx="11318799" cy="5262979"/>
          </a:xfrm>
          <a:prstGeom prst="rect">
            <a:avLst/>
          </a:prstGeom>
          <a:noFill/>
        </p:spPr>
        <p:txBody>
          <a:bodyPr wrap="square">
            <a:spAutoFit/>
          </a:bodyPr>
          <a:lstStyle/>
          <a:p>
            <a:r>
              <a:rPr lang="en-US" sz="1200"/>
              <a:t># Executive Summary</a:t>
            </a:r>
          </a:p>
          <a:p>
            <a:r>
              <a:rPr lang="en-US" sz="1200"/>
              <a:t>- **Final Score**: 8.5/10</a:t>
            </a:r>
          </a:p>
          <a:p>
            <a:r>
              <a:rPr lang="en-US" sz="1200"/>
              <a:t>- **Verdict**: Recommended with Cautions</a:t>
            </a:r>
          </a:p>
          <a:p>
            <a:endParaRPr lang="en-US" sz="1200"/>
          </a:p>
          <a:p>
            <a:r>
              <a:rPr lang="en-US" sz="1200"/>
              <a:t>The proposed coffee shop location at </a:t>
            </a:r>
            <a:r>
              <a:rPr lang="zh-CN" altLang="en-US" sz="1200"/>
              <a:t>上海静安区南京西路</a:t>
            </a:r>
            <a:r>
              <a:rPr lang="en-US" altLang="zh-CN" sz="1200"/>
              <a:t>1515</a:t>
            </a:r>
            <a:r>
              <a:rPr lang="zh-CN" altLang="en-US" sz="1200"/>
              <a:t>号 </a:t>
            </a:r>
            <a:r>
              <a:rPr lang="en-US" sz="1200"/>
              <a:t>within the </a:t>
            </a:r>
            <a:r>
              <a:rPr lang="en-US" sz="1200" err="1"/>
              <a:t>Jing'an</a:t>
            </a:r>
            <a:r>
              <a:rPr lang="en-US" sz="1200"/>
              <a:t> Kerry Centre shows strong potential due to its dense urban setting, excellent public transit connections, and robust customer base alignment. However, significant competition in the area necessitates distinctive positioning strategies to achieve market success.</a:t>
            </a:r>
          </a:p>
          <a:p>
            <a:endParaRPr lang="en-US" sz="1200"/>
          </a:p>
          <a:p>
            <a:r>
              <a:rPr lang="en-US" sz="1200"/>
              <a:t># Site Overview</a:t>
            </a:r>
          </a:p>
          <a:p>
            <a:r>
              <a:rPr lang="en-US" sz="1200"/>
              <a:t>The coffee shop is set to be established at </a:t>
            </a:r>
            <a:r>
              <a:rPr lang="zh-CN" altLang="en-US" sz="1200"/>
              <a:t>上海静安区南京西路</a:t>
            </a:r>
            <a:r>
              <a:rPr lang="en-US" altLang="zh-CN" sz="1200"/>
              <a:t>1515</a:t>
            </a:r>
            <a:r>
              <a:rPr lang="zh-CN" altLang="en-US" sz="1200"/>
              <a:t>号嘉里中心商场</a:t>
            </a:r>
            <a:r>
              <a:rPr lang="en-US" sz="1200"/>
              <a:t>e1-03, Shanghai. It aims to serve the general public and coffee enthusiasts, focusing on a medium price level with service from morning to evening, capitalizing on urban commuters and local residents.</a:t>
            </a:r>
          </a:p>
          <a:p>
            <a:endParaRPr lang="en-US" sz="1200"/>
          </a:p>
          <a:p>
            <a:r>
              <a:rPr lang="en-US" sz="1200"/>
              <a:t># Analysis Scores &amp; Synthesis</a:t>
            </a:r>
          </a:p>
          <a:p>
            <a:r>
              <a:rPr lang="en-US" sz="1200"/>
              <a:t>- **Customer Analysis** (Score: 8.5/10)</a:t>
            </a:r>
          </a:p>
          <a:p>
            <a:r>
              <a:rPr lang="en-US" sz="1200"/>
              <a:t>  - Dense population with significant age 15-59 demographic.</a:t>
            </a:r>
          </a:p>
          <a:p>
            <a:r>
              <a:rPr lang="en-US" sz="1200"/>
              <a:t>  - Opportunities in serving both professionals and older demographics.</a:t>
            </a:r>
          </a:p>
          <a:p>
            <a:endParaRPr lang="en-US" sz="1200"/>
          </a:p>
          <a:p>
            <a:r>
              <a:rPr lang="en-US" sz="1200"/>
              <a:t>- **Traffic &amp; Accessibility** (Score: 8.6/10)</a:t>
            </a:r>
          </a:p>
          <a:p>
            <a:r>
              <a:rPr lang="en-US" sz="1200"/>
              <a:t>  - Proximity to subway and bus stations.</a:t>
            </a:r>
          </a:p>
          <a:p>
            <a:r>
              <a:rPr lang="en-US" sz="1200"/>
              <a:t>  - Ample parking enhances accessibility, maximizing customer convenience.</a:t>
            </a:r>
          </a:p>
          <a:p>
            <a:endParaRPr lang="en-US" sz="1200"/>
          </a:p>
          <a:p>
            <a:r>
              <a:rPr lang="en-US" sz="1200"/>
              <a:t>- **Competition Landscape** (Score: 8.5/10)</a:t>
            </a:r>
          </a:p>
          <a:p>
            <a:r>
              <a:rPr lang="en-US" sz="1200"/>
              <a:t>  - Saturated market within 500 meters.</a:t>
            </a:r>
          </a:p>
          <a:p>
            <a:r>
              <a:rPr lang="en-US" sz="1200"/>
              <a:t>  - Close proximity to well-established competitors like Starbucks.</a:t>
            </a:r>
          </a:p>
          <a:p>
            <a:endParaRPr lang="en-US" sz="1200"/>
          </a:p>
          <a:p>
            <a:r>
              <a:rPr lang="en-US" sz="1200"/>
              <a:t>- Weighting is justified by prioritizing foot traffic and accessibility (39%) over customer metrics (31%) and competitive pressures (30%).</a:t>
            </a:r>
          </a:p>
          <a:p>
            <a:endParaRPr lang="en-US" sz="1200"/>
          </a:p>
          <a:p>
            <a:r>
              <a:rPr lang="en-US" sz="1200"/>
              <a:t># Strategic Assessment …</a:t>
            </a:r>
          </a:p>
        </p:txBody>
      </p:sp>
    </p:spTree>
    <p:extLst>
      <p:ext uri="{BB962C8B-B14F-4D97-AF65-F5344CB8AC3E}">
        <p14:creationId xmlns:p14="http://schemas.microsoft.com/office/powerpoint/2010/main" val="36655050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99">
          <a:extLst>
            <a:ext uri="{FF2B5EF4-FFF2-40B4-BE49-F238E27FC236}">
              <a16:creationId xmlns:a16="http://schemas.microsoft.com/office/drawing/2014/main" id="{DD96A457-52AF-FA24-C79A-E450486A8DF9}"/>
            </a:ext>
          </a:extLst>
        </p:cNvPr>
        <p:cNvGrpSpPr/>
        <p:nvPr/>
      </p:nvGrpSpPr>
      <p:grpSpPr>
        <a:xfrm>
          <a:off x="0" y="0"/>
          <a:ext cx="0" cy="0"/>
          <a:chOff x="0" y="0"/>
          <a:chExt cx="0" cy="0"/>
        </a:xfrm>
      </p:grpSpPr>
      <p:sp>
        <p:nvSpPr>
          <p:cNvPr id="1901" name="Google Shape;1901;p4">
            <a:extLst>
              <a:ext uri="{FF2B5EF4-FFF2-40B4-BE49-F238E27FC236}">
                <a16:creationId xmlns:a16="http://schemas.microsoft.com/office/drawing/2014/main" id="{FE62247B-9118-B528-9ECF-7B8CEE099BFB}"/>
              </a:ext>
            </a:extLst>
          </p:cNvPr>
          <p:cNvSpPr txBox="1">
            <a:spLocks noGrp="1"/>
          </p:cNvSpPr>
          <p:nvPr>
            <p:ph type="sldNum" idx="12"/>
          </p:nvPr>
        </p:nvSpPr>
        <p:spPr>
          <a:xfrm>
            <a:off x="11099800" y="6229815"/>
            <a:ext cx="711300" cy="2646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29</a:t>
            </a:fld>
            <a:endParaRPr/>
          </a:p>
        </p:txBody>
      </p:sp>
      <p:sp>
        <p:nvSpPr>
          <p:cNvPr id="1902" name="Google Shape;1902;p4">
            <a:extLst>
              <a:ext uri="{FF2B5EF4-FFF2-40B4-BE49-F238E27FC236}">
                <a16:creationId xmlns:a16="http://schemas.microsoft.com/office/drawing/2014/main" id="{26BA8B9C-12DC-5FE1-8AEB-A79CB9344DFD}"/>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903" name="Google Shape;1903;p4" title="test copy.png">
            <a:extLst>
              <a:ext uri="{FF2B5EF4-FFF2-40B4-BE49-F238E27FC236}">
                <a16:creationId xmlns:a16="http://schemas.microsoft.com/office/drawing/2014/main" id="{680BACC9-6013-6783-CA0D-9A82D009279B}"/>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904" name="Google Shape;1904;p4" title="test.png">
            <a:extLst>
              <a:ext uri="{FF2B5EF4-FFF2-40B4-BE49-F238E27FC236}">
                <a16:creationId xmlns:a16="http://schemas.microsoft.com/office/drawing/2014/main" id="{A5D55381-3942-AF44-57D5-977CD8ABFBF7}"/>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
        <p:nvSpPr>
          <p:cNvPr id="3" name="Title 2">
            <a:extLst>
              <a:ext uri="{FF2B5EF4-FFF2-40B4-BE49-F238E27FC236}">
                <a16:creationId xmlns:a16="http://schemas.microsoft.com/office/drawing/2014/main" id="{2F3B045A-B4BB-2020-5BE0-B0CD96F93E92}"/>
              </a:ext>
            </a:extLst>
          </p:cNvPr>
          <p:cNvSpPr>
            <a:spLocks noGrp="1"/>
          </p:cNvSpPr>
          <p:nvPr>
            <p:ph type="title"/>
          </p:nvPr>
        </p:nvSpPr>
        <p:spPr/>
        <p:txBody>
          <a:bodyPr>
            <a:normAutofit/>
          </a:bodyPr>
          <a:lstStyle/>
          <a:p>
            <a:r>
              <a:rPr lang="en-US" sz="3300"/>
              <a:t>Appendix: Sample Report Header</a:t>
            </a:r>
          </a:p>
        </p:txBody>
      </p:sp>
      <p:graphicFrame>
        <p:nvGraphicFramePr>
          <p:cNvPr id="5" name="Google Shape;1894;p3">
            <a:extLst>
              <a:ext uri="{FF2B5EF4-FFF2-40B4-BE49-F238E27FC236}">
                <a16:creationId xmlns:a16="http://schemas.microsoft.com/office/drawing/2014/main" id="{140D1298-6C1B-10D9-F158-337C3BDB94A7}"/>
              </a:ext>
            </a:extLst>
          </p:cNvPr>
          <p:cNvGraphicFramePr/>
          <p:nvPr>
            <p:extLst>
              <p:ext uri="{D42A27DB-BD31-4B8C-83A1-F6EECF244321}">
                <p14:modId xmlns:p14="http://schemas.microsoft.com/office/powerpoint/2010/main" val="2370384810"/>
              </p:ext>
            </p:extLst>
          </p:nvPr>
        </p:nvGraphicFramePr>
        <p:xfrm>
          <a:off x="464641" y="1341165"/>
          <a:ext cx="7199351" cy="3901350"/>
        </p:xfrm>
        <a:graphic>
          <a:graphicData uri="http://schemas.openxmlformats.org/drawingml/2006/table">
            <a:tbl>
              <a:tblPr>
                <a:noFill/>
                <a:tableStyleId>{2A40A703-FF55-4765-B34D-4EAF426C062D}</a:tableStyleId>
              </a:tblPr>
              <a:tblGrid>
                <a:gridCol w="2773741">
                  <a:extLst>
                    <a:ext uri="{9D8B030D-6E8A-4147-A177-3AD203B41FA5}">
                      <a16:colId xmlns:a16="http://schemas.microsoft.com/office/drawing/2014/main" val="20000"/>
                    </a:ext>
                  </a:extLst>
                </a:gridCol>
                <a:gridCol w="4425610">
                  <a:extLst>
                    <a:ext uri="{9D8B030D-6E8A-4147-A177-3AD203B41FA5}">
                      <a16:colId xmlns:a16="http://schemas.microsoft.com/office/drawing/2014/main" val="20001"/>
                    </a:ext>
                  </a:extLst>
                </a:gridCol>
              </a:tblGrid>
              <a:tr h="433075">
                <a:tc>
                  <a:txBody>
                    <a:bodyPr/>
                    <a:lstStyle/>
                    <a:p>
                      <a:pPr marL="0" lvl="0" indent="0" algn="l" rtl="0">
                        <a:lnSpc>
                          <a:spcPct val="150000"/>
                        </a:lnSpc>
                        <a:spcBef>
                          <a:spcPts val="0"/>
                        </a:spcBef>
                        <a:spcAft>
                          <a:spcPts val="0"/>
                        </a:spcAft>
                        <a:buNone/>
                      </a:pPr>
                      <a:r>
                        <a:rPr lang="en-CA" sz="2000" b="1">
                          <a:solidFill>
                            <a:schemeClr val="dk1"/>
                          </a:solidFill>
                        </a:rPr>
                        <a:t>Customer</a:t>
                      </a:r>
                      <a:endParaRPr lang="en-CA" sz="1200"/>
                    </a:p>
                  </a:txBody>
                  <a:tcPr marL="91425" marR="91425" marT="91425" marB="91425"/>
                </a:tc>
                <a:tc>
                  <a:txBody>
                    <a:bodyPr/>
                    <a:lstStyle/>
                    <a:p>
                      <a:pPr marL="285750" lvl="0" indent="-285750" algn="l">
                        <a:lnSpc>
                          <a:spcPct val="100000"/>
                        </a:lnSpc>
                        <a:spcBef>
                          <a:spcPts val="0"/>
                        </a:spcBef>
                        <a:spcAft>
                          <a:spcPts val="0"/>
                        </a:spcAft>
                        <a:buFont typeface="Arial" panose="020B0604020202020204" pitchFamily="34" charset="0"/>
                        <a:buChar char="•"/>
                      </a:pPr>
                      <a:r>
                        <a:rPr lang="en-CA" sz="2000" b="0" i="0" u="none" strike="noStrike" noProof="0">
                          <a:latin typeface="Arial"/>
                        </a:rPr>
                        <a:t>Demographics</a:t>
                      </a:r>
                      <a:endParaRPr lang="zh-CN" sz="2000" b="0"/>
                    </a:p>
                    <a:p>
                      <a:pPr marL="285750" lvl="0" indent="-285750" algn="l">
                        <a:lnSpc>
                          <a:spcPct val="100000"/>
                        </a:lnSpc>
                        <a:buFont typeface="Arial" panose="020B0604020202020204" pitchFamily="34" charset="0"/>
                        <a:buChar char="•"/>
                      </a:pPr>
                      <a:r>
                        <a:rPr lang="en-CA" sz="2000" b="0" i="0" u="none" strike="noStrike" baseline="0" noProof="0">
                          <a:solidFill>
                            <a:srgbClr val="000000"/>
                          </a:solidFill>
                          <a:latin typeface="Arial"/>
                        </a:rPr>
                        <a:t>Nearby Places</a:t>
                      </a:r>
                    </a:p>
                    <a:p>
                      <a:pPr marL="285750" lvl="0" indent="-285750" algn="l">
                        <a:lnSpc>
                          <a:spcPct val="100000"/>
                        </a:lnSpc>
                        <a:buFont typeface="Arial" panose="020B0604020202020204" pitchFamily="34" charset="0"/>
                        <a:buChar char="•"/>
                      </a:pPr>
                      <a:r>
                        <a:rPr lang="en-CA" sz="2000" b="0" i="0" u="none" strike="noStrike" baseline="0" noProof="0">
                          <a:solidFill>
                            <a:srgbClr val="000000"/>
                          </a:solidFill>
                          <a:latin typeface="Arial"/>
                        </a:rPr>
                        <a:t>Main Customer Sources</a:t>
                      </a:r>
                    </a:p>
                    <a:p>
                      <a:pPr marL="285750" lvl="0" indent="-285750" algn="l">
                        <a:lnSpc>
                          <a:spcPct val="100000"/>
                        </a:lnSpc>
                        <a:buFont typeface="Arial" panose="020B0604020202020204" pitchFamily="34" charset="0"/>
                        <a:buChar char="•"/>
                      </a:pPr>
                      <a:r>
                        <a:rPr lang="en-CA" sz="2000" b="0" i="0" u="none" strike="noStrike" baseline="0" noProof="0">
                          <a:solidFill>
                            <a:srgbClr val="000000"/>
                          </a:solidFill>
                          <a:latin typeface="Arial"/>
                        </a:rPr>
                        <a:t>Customer Number Estimation</a:t>
                      </a:r>
                      <a:endParaRPr lang="en-CA" sz="2000" b="0"/>
                    </a:p>
                  </a:txBody>
                  <a:tcPr marL="91425" marR="91425" marT="91425" marB="91425"/>
                </a:tc>
                <a:extLst>
                  <a:ext uri="{0D108BD9-81ED-4DB2-BD59-A6C34878D82A}">
                    <a16:rowId xmlns:a16="http://schemas.microsoft.com/office/drawing/2014/main" val="10000"/>
                  </a:ext>
                </a:extLst>
              </a:tr>
              <a:tr h="221346">
                <a:tc>
                  <a:txBody>
                    <a:bodyPr/>
                    <a:lstStyle/>
                    <a:p>
                      <a:pPr marL="0" lvl="0" indent="0" algn="l" rtl="0">
                        <a:lnSpc>
                          <a:spcPct val="150000"/>
                        </a:lnSpc>
                        <a:spcBef>
                          <a:spcPts val="0"/>
                        </a:spcBef>
                        <a:spcAft>
                          <a:spcPts val="0"/>
                        </a:spcAft>
                        <a:buClr>
                          <a:schemeClr val="dk1"/>
                        </a:buClr>
                        <a:buSzPts val="1100"/>
                        <a:buFont typeface="Arial"/>
                        <a:buNone/>
                      </a:pPr>
                      <a:r>
                        <a:rPr lang="en-CA" sz="2000" b="1">
                          <a:solidFill>
                            <a:schemeClr val="dk1"/>
                          </a:solidFill>
                        </a:rPr>
                        <a:t>Traffic</a:t>
                      </a:r>
                      <a:endParaRPr lang="en-CA" sz="1200"/>
                    </a:p>
                  </a:txBody>
                  <a:tcPr marL="91425" marR="91425" marT="91425" marB="91425"/>
                </a:tc>
                <a:tc>
                  <a:txBody>
                    <a:bodyPr/>
                    <a:lstStyle/>
                    <a:p>
                      <a:pPr marL="285750" lvl="0" indent="-285750" algn="l">
                        <a:lnSpc>
                          <a:spcPct val="100000"/>
                        </a:lnSpc>
                        <a:spcBef>
                          <a:spcPts val="0"/>
                        </a:spcBef>
                        <a:spcAft>
                          <a:spcPts val="0"/>
                        </a:spcAft>
                        <a:buFont typeface="Arial" panose="020B0604020202020204" pitchFamily="34" charset="0"/>
                        <a:buChar char="•"/>
                      </a:pPr>
                      <a:r>
                        <a:rPr lang="en-CA" sz="2000" b="0" i="0" u="none" strike="noStrike" noProof="0">
                          <a:latin typeface="Arial"/>
                        </a:rPr>
                        <a:t>Nearby Public Transit / Parking</a:t>
                      </a:r>
                    </a:p>
                    <a:p>
                      <a:pPr marL="285750" lvl="0" indent="-285750" algn="l">
                        <a:lnSpc>
                          <a:spcPct val="100000"/>
                        </a:lnSpc>
                        <a:spcBef>
                          <a:spcPts val="0"/>
                        </a:spcBef>
                        <a:spcAft>
                          <a:spcPts val="0"/>
                        </a:spcAft>
                        <a:buFont typeface="Arial" panose="020B0604020202020204" pitchFamily="34" charset="0"/>
                        <a:buChar char="•"/>
                      </a:pPr>
                      <a:r>
                        <a:rPr lang="en-CA" sz="2000" b="0" i="0" u="none" strike="noStrike" noProof="0">
                          <a:latin typeface="Arial"/>
                        </a:rPr>
                        <a:t>Customer flow analysis</a:t>
                      </a:r>
                    </a:p>
                    <a:p>
                      <a:pPr marL="285750" lvl="0" indent="-285750" algn="l">
                        <a:lnSpc>
                          <a:spcPct val="100000"/>
                        </a:lnSpc>
                        <a:spcBef>
                          <a:spcPts val="0"/>
                        </a:spcBef>
                        <a:spcAft>
                          <a:spcPts val="0"/>
                        </a:spcAft>
                        <a:buFont typeface="Arial" panose="020B0604020202020204" pitchFamily="34" charset="0"/>
                        <a:buChar char="•"/>
                      </a:pPr>
                      <a:r>
                        <a:rPr lang="en-CA" sz="2000" b="0" i="0" u="none" strike="noStrike" noProof="0">
                          <a:latin typeface="Arial"/>
                        </a:rPr>
                        <a:t>Detour estimation</a:t>
                      </a:r>
                    </a:p>
                    <a:p>
                      <a:pPr marL="285750" lvl="0" indent="-285750" algn="l">
                        <a:lnSpc>
                          <a:spcPct val="100000"/>
                        </a:lnSpc>
                        <a:spcBef>
                          <a:spcPts val="0"/>
                        </a:spcBef>
                        <a:spcAft>
                          <a:spcPts val="0"/>
                        </a:spcAft>
                        <a:buFont typeface="Arial" panose="020B0604020202020204" pitchFamily="34" charset="0"/>
                        <a:buChar char="•"/>
                      </a:pPr>
                      <a:r>
                        <a:rPr lang="en-CA" sz="2000" b="0" i="0" u="none" strike="noStrike" noProof="0"/>
                        <a:t>Visibility analysis</a:t>
                      </a:r>
                      <a:endParaRPr lang="en-CA" sz="2000" b="0"/>
                    </a:p>
                  </a:txBody>
                  <a:tcPr marL="91425" marR="91425" marT="91425" marB="91425"/>
                </a:tc>
                <a:extLst>
                  <a:ext uri="{0D108BD9-81ED-4DB2-BD59-A6C34878D82A}">
                    <a16:rowId xmlns:a16="http://schemas.microsoft.com/office/drawing/2014/main" val="10001"/>
                  </a:ext>
                </a:extLst>
              </a:tr>
              <a:tr h="221346">
                <a:tc>
                  <a:txBody>
                    <a:bodyPr/>
                    <a:lstStyle/>
                    <a:p>
                      <a:pPr marL="0" lvl="0" indent="0" algn="l" rtl="0">
                        <a:lnSpc>
                          <a:spcPct val="150000"/>
                        </a:lnSpc>
                        <a:spcBef>
                          <a:spcPts val="0"/>
                        </a:spcBef>
                        <a:spcAft>
                          <a:spcPts val="0"/>
                        </a:spcAft>
                        <a:buClr>
                          <a:schemeClr val="dk1"/>
                        </a:buClr>
                        <a:buSzPts val="1100"/>
                        <a:buFont typeface="Arial"/>
                        <a:buNone/>
                      </a:pPr>
                      <a:r>
                        <a:rPr lang="en-CA" sz="2000" b="1" i="0" u="none" strike="noStrike" cap="none">
                          <a:solidFill>
                            <a:schemeClr val="dk1"/>
                          </a:solidFill>
                          <a:latin typeface="Arial"/>
                          <a:cs typeface="Arial"/>
                          <a:sym typeface="Arial"/>
                        </a:rPr>
                        <a:t>Competitor</a:t>
                      </a:r>
                    </a:p>
                  </a:txBody>
                  <a:tcPr marL="91425" marR="91425" marT="91425" marB="91425"/>
                </a:tc>
                <a:tc>
                  <a:txBody>
                    <a:bodyPr/>
                    <a:lstStyle/>
                    <a:p>
                      <a:pPr marL="285750" lvl="0" indent="-285750" algn="l">
                        <a:lnSpc>
                          <a:spcPct val="100000"/>
                        </a:lnSpc>
                        <a:spcBef>
                          <a:spcPts val="0"/>
                        </a:spcBef>
                        <a:spcAft>
                          <a:spcPts val="0"/>
                        </a:spcAft>
                        <a:buFont typeface="Arial" panose="020B0604020202020204" pitchFamily="34" charset="0"/>
                        <a:buChar char="•"/>
                      </a:pPr>
                      <a:r>
                        <a:rPr lang="en-CA" sz="2000" b="0" i="0" u="none" strike="noStrike" noProof="0">
                          <a:latin typeface="Arial"/>
                        </a:rPr>
                        <a:t>Nearest Competitors</a:t>
                      </a:r>
                      <a:endParaRPr lang="zh-CN" sz="2000" b="0"/>
                    </a:p>
                    <a:p>
                      <a:pPr marL="285750" lvl="0" indent="-285750" algn="l">
                        <a:lnSpc>
                          <a:spcPct val="100000"/>
                        </a:lnSpc>
                        <a:spcBef>
                          <a:spcPts val="0"/>
                        </a:spcBef>
                        <a:spcAft>
                          <a:spcPts val="0"/>
                        </a:spcAft>
                        <a:buFont typeface="Arial" panose="020B0604020202020204" pitchFamily="34" charset="0"/>
                        <a:buChar char="•"/>
                      </a:pPr>
                      <a:r>
                        <a:rPr lang="en-CA" sz="2000" b="0" i="0" u="none" strike="noStrike" noProof="0">
                          <a:latin typeface="Arial"/>
                        </a:rPr>
                        <a:t>Market Saturation Assessment</a:t>
                      </a:r>
                      <a:endParaRPr lang="en-CA" sz="2000" b="0"/>
                    </a:p>
                    <a:p>
                      <a:pPr marL="285750" lvl="0" indent="-285750" algn="l">
                        <a:lnSpc>
                          <a:spcPct val="100000"/>
                        </a:lnSpc>
                        <a:spcBef>
                          <a:spcPts val="0"/>
                        </a:spcBef>
                        <a:spcAft>
                          <a:spcPts val="0"/>
                        </a:spcAft>
                        <a:buFont typeface="Arial" panose="020B0604020202020204" pitchFamily="34" charset="0"/>
                        <a:buChar char="•"/>
                      </a:pPr>
                      <a:r>
                        <a:rPr lang="en-CA" sz="2000" b="0" i="0" u="none" strike="noStrike" noProof="0">
                          <a:latin typeface="Arial"/>
                        </a:rPr>
                        <a:t>Competitive Positioning Analysis</a:t>
                      </a:r>
                      <a:endParaRPr lang="en-CA" sz="2000" b="0"/>
                    </a:p>
                  </a:txBody>
                  <a:tcPr marL="91425" marR="91425" marT="91425" marB="91425"/>
                </a:tc>
                <a:extLst>
                  <a:ext uri="{0D108BD9-81ED-4DB2-BD59-A6C34878D82A}">
                    <a16:rowId xmlns:a16="http://schemas.microsoft.com/office/drawing/2014/main" val="2951906233"/>
                  </a:ext>
                </a:extLst>
              </a:tr>
            </a:tbl>
          </a:graphicData>
        </a:graphic>
      </p:graphicFrame>
    </p:spTree>
    <p:extLst>
      <p:ext uri="{BB962C8B-B14F-4D97-AF65-F5344CB8AC3E}">
        <p14:creationId xmlns:p14="http://schemas.microsoft.com/office/powerpoint/2010/main" val="14361350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69">
          <a:extLst>
            <a:ext uri="{FF2B5EF4-FFF2-40B4-BE49-F238E27FC236}">
              <a16:creationId xmlns:a16="http://schemas.microsoft.com/office/drawing/2014/main" id="{EF36C3C4-82C2-AD60-E9D1-AD12972AE8C3}"/>
            </a:ext>
          </a:extLst>
        </p:cNvPr>
        <p:cNvGrpSpPr/>
        <p:nvPr/>
      </p:nvGrpSpPr>
      <p:grpSpPr>
        <a:xfrm>
          <a:off x="0" y="0"/>
          <a:ext cx="0" cy="0"/>
          <a:chOff x="0" y="0"/>
          <a:chExt cx="0" cy="0"/>
        </a:xfrm>
      </p:grpSpPr>
      <p:sp>
        <p:nvSpPr>
          <p:cNvPr id="1870" name="Google Shape;1870;p6">
            <a:extLst>
              <a:ext uri="{FF2B5EF4-FFF2-40B4-BE49-F238E27FC236}">
                <a16:creationId xmlns:a16="http://schemas.microsoft.com/office/drawing/2014/main" id="{3E0645BF-5FB5-77DE-9A9B-C7D9DC890B32}"/>
              </a:ext>
            </a:extLst>
          </p:cNvPr>
          <p:cNvSpPr/>
          <p:nvPr/>
        </p:nvSpPr>
        <p:spPr>
          <a:xfrm>
            <a:off x="5317067" y="5731125"/>
            <a:ext cx="6705600" cy="929973"/>
          </a:xfrm>
          <a:prstGeom prst="rect">
            <a:avLst/>
          </a:prstGeom>
          <a:solidFill>
            <a:srgbClr val="D0D6D6">
              <a:alpha val="83020"/>
            </a:srgbClr>
          </a:solidFill>
          <a:ln>
            <a:noFill/>
          </a:ln>
          <a:effectLst>
            <a:outerShdw blurRad="50800" dist="38100" dir="2700000" algn="tl" rotWithShape="0">
              <a:prstClr val="black">
                <a:alpha val="40000"/>
              </a:prstClr>
            </a:outerShdw>
          </a:effectLst>
        </p:spPr>
        <p:txBody>
          <a:bodyPr spcFirstLastPara="1" wrap="square" lIns="79375" tIns="79375" rIns="79375" bIns="79375" anchor="ctr" anchorCtr="0">
            <a:noAutofit/>
          </a:bodyPr>
          <a:lstStyle/>
          <a:p>
            <a:pPr marL="0" lvl="0" indent="0" algn="ctr" rtl="0">
              <a:spcBef>
                <a:spcPts val="0"/>
              </a:spcBef>
              <a:spcAft>
                <a:spcPts val="0"/>
              </a:spcAft>
              <a:buNone/>
            </a:pPr>
            <a:endParaRPr sz="1215"/>
          </a:p>
        </p:txBody>
      </p:sp>
      <p:sp>
        <p:nvSpPr>
          <p:cNvPr id="1871" name="Google Shape;1871;p6">
            <a:extLst>
              <a:ext uri="{FF2B5EF4-FFF2-40B4-BE49-F238E27FC236}">
                <a16:creationId xmlns:a16="http://schemas.microsoft.com/office/drawing/2014/main" id="{C514A95C-9BB2-2EE4-CBD2-5D88505C9F3C}"/>
              </a:ext>
            </a:extLst>
          </p:cNvPr>
          <p:cNvSpPr txBox="1">
            <a:spLocks noGrp="1"/>
          </p:cNvSpPr>
          <p:nvPr>
            <p:ph type="title"/>
          </p:nvPr>
        </p:nvSpPr>
        <p:spPr>
          <a:xfrm>
            <a:off x="381001" y="338845"/>
            <a:ext cx="8571000" cy="989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CA" sz="3300"/>
              <a:t>Demo</a:t>
            </a:r>
            <a:endParaRPr sz="2000">
              <a:solidFill>
                <a:srgbClr val="4C7CCC"/>
              </a:solidFill>
            </a:endParaRPr>
          </a:p>
        </p:txBody>
      </p:sp>
      <p:sp>
        <p:nvSpPr>
          <p:cNvPr id="1872" name="Google Shape;1872;p6">
            <a:extLst>
              <a:ext uri="{FF2B5EF4-FFF2-40B4-BE49-F238E27FC236}">
                <a16:creationId xmlns:a16="http://schemas.microsoft.com/office/drawing/2014/main" id="{86DAFB69-913A-3AC1-EE79-98D57070434D}"/>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3</a:t>
            </a:fld>
            <a:endParaRPr/>
          </a:p>
        </p:txBody>
      </p:sp>
      <p:pic>
        <p:nvPicPr>
          <p:cNvPr id="1881" name="Google Shape;1881;p6" title="divider.png">
            <a:extLst>
              <a:ext uri="{FF2B5EF4-FFF2-40B4-BE49-F238E27FC236}">
                <a16:creationId xmlns:a16="http://schemas.microsoft.com/office/drawing/2014/main" id="{35B6D8B7-3516-BE3C-D769-17E3B7BBC0A8}"/>
              </a:ext>
            </a:extLst>
          </p:cNvPr>
          <p:cNvPicPr preferRelativeResize="0"/>
          <p:nvPr/>
        </p:nvPicPr>
        <p:blipFill>
          <a:blip r:embed="rId5">
            <a:alphaModFix/>
          </a:blip>
          <a:stretch>
            <a:fillRect/>
          </a:stretch>
        </p:blipFill>
        <p:spPr>
          <a:xfrm rot="5400000">
            <a:off x="-3129065" y="3339911"/>
            <a:ext cx="6661097" cy="178177"/>
          </a:xfrm>
          <a:prstGeom prst="rect">
            <a:avLst/>
          </a:prstGeom>
          <a:noFill/>
          <a:ln>
            <a:noFill/>
          </a:ln>
        </p:spPr>
      </p:pic>
      <p:sp>
        <p:nvSpPr>
          <p:cNvPr id="5" name="Google Shape;1891;p3">
            <a:extLst>
              <a:ext uri="{FF2B5EF4-FFF2-40B4-BE49-F238E27FC236}">
                <a16:creationId xmlns:a16="http://schemas.microsoft.com/office/drawing/2014/main" id="{C4891006-AF41-A351-B344-616AD3BA7365}"/>
              </a:ext>
            </a:extLst>
          </p:cNvPr>
          <p:cNvSpPr txBox="1">
            <a:spLocks/>
          </p:cNvSpPr>
          <p:nvPr/>
        </p:nvSpPr>
        <p:spPr>
          <a:xfrm>
            <a:off x="2294750" y="5989291"/>
            <a:ext cx="2490900" cy="5836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lnSpcReduction="1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2"/>
              </a:buClr>
              <a:buSzPts val="2600"/>
              <a:buFont typeface="Arial"/>
              <a:buNone/>
              <a:defRPr sz="2600" b="1"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ct val="38554"/>
            </a:pPr>
            <a:r>
              <a:rPr lang="en-CA" sz="3717" b="0">
                <a:solidFill>
                  <a:srgbClr val="76A49D"/>
                </a:solidFill>
                <a:latin typeface="Roboto ExtraBold"/>
                <a:ea typeface="Roboto ExtraBold"/>
                <a:cs typeface="Roboto ExtraBold"/>
                <a:sym typeface="Roboto ExtraBold"/>
              </a:rPr>
              <a:t>SiteSage</a:t>
            </a:r>
            <a:br>
              <a:rPr lang="en-CA" sz="1164"/>
            </a:br>
            <a:endParaRPr lang="en-CA" sz="1164"/>
          </a:p>
        </p:txBody>
      </p:sp>
      <p:pic>
        <p:nvPicPr>
          <p:cNvPr id="6" name="Google Shape;1892;p3" title="test copy.png">
            <a:extLst>
              <a:ext uri="{FF2B5EF4-FFF2-40B4-BE49-F238E27FC236}">
                <a16:creationId xmlns:a16="http://schemas.microsoft.com/office/drawing/2014/main" id="{367F0B29-04AF-79B0-5DF3-F09ABFAB1C4A}"/>
              </a:ext>
            </a:extLst>
          </p:cNvPr>
          <p:cNvPicPr preferRelativeResize="0"/>
          <p:nvPr/>
        </p:nvPicPr>
        <p:blipFill>
          <a:blip r:embed="rId6">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7" name="Google Shape;1893;p3" title="test.png">
            <a:extLst>
              <a:ext uri="{FF2B5EF4-FFF2-40B4-BE49-F238E27FC236}">
                <a16:creationId xmlns:a16="http://schemas.microsoft.com/office/drawing/2014/main" id="{7D0B5FAF-0622-9E9B-70B8-1002DA1C237B}"/>
              </a:ext>
            </a:extLst>
          </p:cNvPr>
          <p:cNvPicPr preferRelativeResize="0"/>
          <p:nvPr/>
        </p:nvPicPr>
        <p:blipFill rotWithShape="1">
          <a:blip r:embed="rId7">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pic>
        <p:nvPicPr>
          <p:cNvPr id="2" name="temp_v_sitesage - Made with Clipchamp">
            <a:hlinkClick r:id="" action="ppaction://media"/>
            <a:extLst>
              <a:ext uri="{FF2B5EF4-FFF2-40B4-BE49-F238E27FC236}">
                <a16:creationId xmlns:a16="http://schemas.microsoft.com/office/drawing/2014/main" id="{BDAB731E-0A79-B24C-A8DA-7E566373318B}"/>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290573" y="98451"/>
            <a:ext cx="11841951" cy="6661097"/>
          </a:xfrm>
          <a:prstGeom prst="rect">
            <a:avLst/>
          </a:prstGeom>
        </p:spPr>
      </p:pic>
    </p:spTree>
    <p:extLst>
      <p:ext uri="{BB962C8B-B14F-4D97-AF65-F5344CB8AC3E}">
        <p14:creationId xmlns:p14="http://schemas.microsoft.com/office/powerpoint/2010/main" val="15330839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4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9">
          <a:extLst>
            <a:ext uri="{FF2B5EF4-FFF2-40B4-BE49-F238E27FC236}">
              <a16:creationId xmlns:a16="http://schemas.microsoft.com/office/drawing/2014/main" id="{BAB31D82-FA10-D250-AFD9-EA21E5EE490F}"/>
            </a:ext>
          </a:extLst>
        </p:cNvPr>
        <p:cNvGrpSpPr/>
        <p:nvPr/>
      </p:nvGrpSpPr>
      <p:grpSpPr>
        <a:xfrm>
          <a:off x="0" y="0"/>
          <a:ext cx="0" cy="0"/>
          <a:chOff x="0" y="0"/>
          <a:chExt cx="0" cy="0"/>
        </a:xfrm>
      </p:grpSpPr>
      <p:sp>
        <p:nvSpPr>
          <p:cNvPr id="1870" name="Google Shape;1870;p6">
            <a:extLst>
              <a:ext uri="{FF2B5EF4-FFF2-40B4-BE49-F238E27FC236}">
                <a16:creationId xmlns:a16="http://schemas.microsoft.com/office/drawing/2014/main" id="{273FC621-D983-EF09-4755-E5BF92849A5A}"/>
              </a:ext>
            </a:extLst>
          </p:cNvPr>
          <p:cNvSpPr/>
          <p:nvPr/>
        </p:nvSpPr>
        <p:spPr>
          <a:xfrm>
            <a:off x="5317067" y="5731125"/>
            <a:ext cx="6705600" cy="929973"/>
          </a:xfrm>
          <a:prstGeom prst="rect">
            <a:avLst/>
          </a:prstGeom>
          <a:solidFill>
            <a:srgbClr val="D0D6D6">
              <a:alpha val="83020"/>
            </a:srgbClr>
          </a:solidFill>
          <a:ln>
            <a:noFill/>
          </a:ln>
          <a:effectLst>
            <a:outerShdw blurRad="50800" dist="38100" dir="2700000" algn="tl" rotWithShape="0">
              <a:prstClr val="black">
                <a:alpha val="40000"/>
              </a:prstClr>
            </a:outerShdw>
          </a:effectLst>
        </p:spPr>
        <p:txBody>
          <a:bodyPr spcFirstLastPara="1" wrap="square" lIns="79375" tIns="79375" rIns="79375" bIns="79375" anchor="ctr" anchorCtr="0">
            <a:noAutofit/>
          </a:bodyPr>
          <a:lstStyle/>
          <a:p>
            <a:pPr marL="0" lvl="0" indent="0" algn="ctr" rtl="0">
              <a:spcBef>
                <a:spcPts val="0"/>
              </a:spcBef>
              <a:spcAft>
                <a:spcPts val="0"/>
              </a:spcAft>
              <a:buNone/>
            </a:pPr>
            <a:endParaRPr sz="1215"/>
          </a:p>
        </p:txBody>
      </p:sp>
      <p:sp>
        <p:nvSpPr>
          <p:cNvPr id="1871" name="Google Shape;1871;p6">
            <a:extLst>
              <a:ext uri="{FF2B5EF4-FFF2-40B4-BE49-F238E27FC236}">
                <a16:creationId xmlns:a16="http://schemas.microsoft.com/office/drawing/2014/main" id="{1EB7703F-D713-AD5A-44FE-950FB931FD19}"/>
              </a:ext>
            </a:extLst>
          </p:cNvPr>
          <p:cNvSpPr txBox="1">
            <a:spLocks noGrp="1"/>
          </p:cNvSpPr>
          <p:nvPr>
            <p:ph type="title"/>
          </p:nvPr>
        </p:nvSpPr>
        <p:spPr>
          <a:xfrm>
            <a:off x="381001" y="338845"/>
            <a:ext cx="8571000" cy="989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CA" sz="3300"/>
              <a:t>Example</a:t>
            </a:r>
            <a:endParaRPr sz="2000">
              <a:solidFill>
                <a:srgbClr val="4C7CCC"/>
              </a:solidFill>
            </a:endParaRPr>
          </a:p>
        </p:txBody>
      </p:sp>
      <p:sp>
        <p:nvSpPr>
          <p:cNvPr id="1872" name="Google Shape;1872;p6">
            <a:extLst>
              <a:ext uri="{FF2B5EF4-FFF2-40B4-BE49-F238E27FC236}">
                <a16:creationId xmlns:a16="http://schemas.microsoft.com/office/drawing/2014/main" id="{15BB7CFD-74AE-C56F-F18F-79BBDE0B2621}"/>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4</a:t>
            </a:fld>
            <a:endParaRPr/>
          </a:p>
        </p:txBody>
      </p:sp>
      <p:sp>
        <p:nvSpPr>
          <p:cNvPr id="1873" name="Google Shape;1873;p6">
            <a:extLst>
              <a:ext uri="{FF2B5EF4-FFF2-40B4-BE49-F238E27FC236}">
                <a16:creationId xmlns:a16="http://schemas.microsoft.com/office/drawing/2014/main" id="{460C65CF-EE0E-87D8-4582-9ECF9C58396D}"/>
              </a:ext>
            </a:extLst>
          </p:cNvPr>
          <p:cNvSpPr txBox="1"/>
          <p:nvPr/>
        </p:nvSpPr>
        <p:spPr>
          <a:xfrm>
            <a:off x="381000" y="1341631"/>
            <a:ext cx="4149600" cy="592173"/>
          </a:xfrm>
          <a:prstGeom prst="rect">
            <a:avLst/>
          </a:prstGeom>
          <a:noFill/>
          <a:ln>
            <a:noFill/>
          </a:ln>
        </p:spPr>
        <p:txBody>
          <a:bodyPr spcFirstLastPara="1" wrap="square" lIns="91425" tIns="45700" rIns="91425" bIns="45700" anchor="t" anchorCtr="0">
            <a:spAutoFit/>
          </a:bodyPr>
          <a:lstStyle/>
          <a:p>
            <a:pPr marL="457200" marR="0" lvl="0" indent="-361950" algn="l" rtl="0">
              <a:lnSpc>
                <a:spcPct val="115000"/>
              </a:lnSpc>
              <a:spcBef>
                <a:spcPts val="1000"/>
              </a:spcBef>
              <a:spcAft>
                <a:spcPts val="0"/>
              </a:spcAft>
              <a:buClr>
                <a:schemeClr val="dk1"/>
              </a:buClr>
              <a:buSzPts val="2100"/>
              <a:buAutoNum type="arabicPeriod"/>
            </a:pPr>
            <a:r>
              <a:rPr lang="en-CA" sz="2100" b="1">
                <a:solidFill>
                  <a:schemeClr val="dk1"/>
                </a:solidFill>
              </a:rPr>
              <a:t>Enter </a:t>
            </a:r>
            <a:r>
              <a:rPr lang="en-CA" sz="2100">
                <a:solidFill>
                  <a:schemeClr val="dk1"/>
                </a:solidFill>
              </a:rPr>
              <a:t>description + location</a:t>
            </a:r>
          </a:p>
        </p:txBody>
      </p:sp>
      <p:pic>
        <p:nvPicPr>
          <p:cNvPr id="1881" name="Google Shape;1881;p6" title="divider.png">
            <a:extLst>
              <a:ext uri="{FF2B5EF4-FFF2-40B4-BE49-F238E27FC236}">
                <a16:creationId xmlns:a16="http://schemas.microsoft.com/office/drawing/2014/main" id="{B335CA18-B257-61EA-EBD8-38FB30BA9D3F}"/>
              </a:ext>
            </a:extLst>
          </p:cNvPr>
          <p:cNvPicPr preferRelativeResize="0"/>
          <p:nvPr/>
        </p:nvPicPr>
        <p:blipFill>
          <a:blip r:embed="rId3">
            <a:alphaModFix/>
          </a:blip>
          <a:stretch>
            <a:fillRect/>
          </a:stretch>
        </p:blipFill>
        <p:spPr>
          <a:xfrm rot="5400000">
            <a:off x="3968089" y="3312392"/>
            <a:ext cx="6296400" cy="82747"/>
          </a:xfrm>
          <a:prstGeom prst="rect">
            <a:avLst/>
          </a:prstGeom>
          <a:noFill/>
          <a:ln>
            <a:noFill/>
          </a:ln>
        </p:spPr>
      </p:pic>
      <p:sp>
        <p:nvSpPr>
          <p:cNvPr id="2" name="Google Shape;1873;p6">
            <a:extLst>
              <a:ext uri="{FF2B5EF4-FFF2-40B4-BE49-F238E27FC236}">
                <a16:creationId xmlns:a16="http://schemas.microsoft.com/office/drawing/2014/main" id="{2D74CD96-4A76-6BA9-652E-B30A794A61FF}"/>
              </a:ext>
            </a:extLst>
          </p:cNvPr>
          <p:cNvSpPr txBox="1"/>
          <p:nvPr/>
        </p:nvSpPr>
        <p:spPr>
          <a:xfrm>
            <a:off x="666086" y="1769712"/>
            <a:ext cx="4451000" cy="503687"/>
          </a:xfrm>
          <a:prstGeom prst="rect">
            <a:avLst/>
          </a:prstGeom>
          <a:noFill/>
          <a:ln>
            <a:noFill/>
          </a:ln>
        </p:spPr>
        <p:txBody>
          <a:bodyPr spcFirstLastPara="1" wrap="square" lIns="91425" tIns="45700" rIns="91425" bIns="45700" anchor="t" anchorCtr="0">
            <a:spAutoFit/>
          </a:bodyPr>
          <a:lstStyle/>
          <a:p>
            <a:pPr marL="95250" lvl="0">
              <a:lnSpc>
                <a:spcPct val="115000"/>
              </a:lnSpc>
              <a:spcBef>
                <a:spcPts val="1000"/>
              </a:spcBef>
              <a:buClr>
                <a:schemeClr val="dk1"/>
              </a:buClr>
              <a:buSzPts val="2100"/>
            </a:pPr>
            <a:r>
              <a:rPr lang="en-US" sz="1600"/>
              <a:t>“A coffee shop on No. 288 </a:t>
            </a:r>
            <a:r>
              <a:rPr lang="en-US" sz="1600" err="1"/>
              <a:t>Wuning</a:t>
            </a:r>
            <a:r>
              <a:rPr lang="en-US" sz="1600"/>
              <a:t> Road”</a:t>
            </a:r>
            <a:endParaRPr lang="en-CA" sz="1600">
              <a:solidFill>
                <a:schemeClr val="dk1"/>
              </a:solidFill>
            </a:endParaRPr>
          </a:p>
        </p:txBody>
      </p:sp>
      <p:pic>
        <p:nvPicPr>
          <p:cNvPr id="4" name="Picture 3">
            <a:extLst>
              <a:ext uri="{FF2B5EF4-FFF2-40B4-BE49-F238E27FC236}">
                <a16:creationId xmlns:a16="http://schemas.microsoft.com/office/drawing/2014/main" id="{F95BA596-C7CB-7D54-5E38-9CC5C214DA9A}"/>
              </a:ext>
            </a:extLst>
          </p:cNvPr>
          <p:cNvPicPr>
            <a:picLocks noChangeAspect="1"/>
          </p:cNvPicPr>
          <p:nvPr/>
        </p:nvPicPr>
        <p:blipFill>
          <a:blip r:embed="rId4"/>
          <a:srcRect r="73201"/>
          <a:stretch>
            <a:fillRect/>
          </a:stretch>
        </p:blipFill>
        <p:spPr>
          <a:xfrm>
            <a:off x="7157663" y="205565"/>
            <a:ext cx="3125279" cy="6288926"/>
          </a:xfrm>
          <a:prstGeom prst="rect">
            <a:avLst/>
          </a:prstGeom>
          <a:effectLst>
            <a:outerShdw blurRad="50800" dist="38100" dir="2700000" algn="tl" rotWithShape="0">
              <a:prstClr val="black">
                <a:alpha val="40000"/>
              </a:prstClr>
            </a:outerShdw>
          </a:effectLst>
        </p:spPr>
      </p:pic>
      <p:sp>
        <p:nvSpPr>
          <p:cNvPr id="5" name="Google Shape;1891;p3">
            <a:extLst>
              <a:ext uri="{FF2B5EF4-FFF2-40B4-BE49-F238E27FC236}">
                <a16:creationId xmlns:a16="http://schemas.microsoft.com/office/drawing/2014/main" id="{D05A32BB-9F3F-2645-8447-017C29785ECE}"/>
              </a:ext>
            </a:extLst>
          </p:cNvPr>
          <p:cNvSpPr txBox="1">
            <a:spLocks/>
          </p:cNvSpPr>
          <p:nvPr/>
        </p:nvSpPr>
        <p:spPr>
          <a:xfrm>
            <a:off x="2294750" y="5989291"/>
            <a:ext cx="2490900" cy="5836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lnSpcReduction="1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2"/>
              </a:buClr>
              <a:buSzPts val="2600"/>
              <a:buFont typeface="Arial"/>
              <a:buNone/>
              <a:defRPr sz="2600" b="1"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ct val="38554"/>
            </a:pPr>
            <a:r>
              <a:rPr lang="en-CA" sz="3717" b="0">
                <a:solidFill>
                  <a:srgbClr val="76A49D"/>
                </a:solidFill>
                <a:latin typeface="Roboto ExtraBold"/>
                <a:ea typeface="Roboto ExtraBold"/>
                <a:cs typeface="Roboto ExtraBold"/>
                <a:sym typeface="Roboto ExtraBold"/>
              </a:rPr>
              <a:t>SiteSage</a:t>
            </a:r>
            <a:br>
              <a:rPr lang="en-CA" sz="1164"/>
            </a:br>
            <a:endParaRPr lang="en-CA" sz="1164"/>
          </a:p>
        </p:txBody>
      </p:sp>
      <p:pic>
        <p:nvPicPr>
          <p:cNvPr id="6" name="Google Shape;1892;p3" title="test copy.png">
            <a:extLst>
              <a:ext uri="{FF2B5EF4-FFF2-40B4-BE49-F238E27FC236}">
                <a16:creationId xmlns:a16="http://schemas.microsoft.com/office/drawing/2014/main" id="{8A48A0EB-5486-9C80-46E5-E2611B30D5FA}"/>
              </a:ext>
            </a:extLst>
          </p:cNvPr>
          <p:cNvPicPr preferRelativeResize="0"/>
          <p:nvPr/>
        </p:nvPicPr>
        <p:blipFill>
          <a:blip r:embed="rId5">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7" name="Google Shape;1893;p3" title="test.png">
            <a:extLst>
              <a:ext uri="{FF2B5EF4-FFF2-40B4-BE49-F238E27FC236}">
                <a16:creationId xmlns:a16="http://schemas.microsoft.com/office/drawing/2014/main" id="{98225E3F-A87B-4AD4-D03A-7BE398B0CE1C}"/>
              </a:ext>
            </a:extLst>
          </p:cNvPr>
          <p:cNvPicPr preferRelativeResize="0"/>
          <p:nvPr/>
        </p:nvPicPr>
        <p:blipFill rotWithShape="1">
          <a:blip r:embed="rId6">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Tree>
    <p:extLst>
      <p:ext uri="{BB962C8B-B14F-4D97-AF65-F5344CB8AC3E}">
        <p14:creationId xmlns:p14="http://schemas.microsoft.com/office/powerpoint/2010/main" val="429194659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9">
          <a:extLst>
            <a:ext uri="{FF2B5EF4-FFF2-40B4-BE49-F238E27FC236}">
              <a16:creationId xmlns:a16="http://schemas.microsoft.com/office/drawing/2014/main" id="{EC100548-1ABE-4696-EAF4-56713D594973}"/>
            </a:ext>
          </a:extLst>
        </p:cNvPr>
        <p:cNvGrpSpPr/>
        <p:nvPr/>
      </p:nvGrpSpPr>
      <p:grpSpPr>
        <a:xfrm>
          <a:off x="0" y="0"/>
          <a:ext cx="0" cy="0"/>
          <a:chOff x="0" y="0"/>
          <a:chExt cx="0" cy="0"/>
        </a:xfrm>
      </p:grpSpPr>
      <p:sp>
        <p:nvSpPr>
          <p:cNvPr id="13" name="Google Shape;1870;p6">
            <a:extLst>
              <a:ext uri="{FF2B5EF4-FFF2-40B4-BE49-F238E27FC236}">
                <a16:creationId xmlns:a16="http://schemas.microsoft.com/office/drawing/2014/main" id="{737A61AA-C7FF-01C5-0077-DB3D9EAA6B89}"/>
              </a:ext>
            </a:extLst>
          </p:cNvPr>
          <p:cNvSpPr/>
          <p:nvPr/>
        </p:nvSpPr>
        <p:spPr>
          <a:xfrm>
            <a:off x="5317067" y="5731125"/>
            <a:ext cx="6705600" cy="929973"/>
          </a:xfrm>
          <a:prstGeom prst="rect">
            <a:avLst/>
          </a:prstGeom>
          <a:solidFill>
            <a:srgbClr val="D0D6D6">
              <a:alpha val="83020"/>
            </a:srgbClr>
          </a:solidFill>
          <a:ln>
            <a:noFill/>
          </a:ln>
          <a:effectLst>
            <a:outerShdw blurRad="50800" dist="38100" dir="2700000" algn="tl" rotWithShape="0">
              <a:prstClr val="black">
                <a:alpha val="40000"/>
              </a:prstClr>
            </a:outerShdw>
          </a:effectLst>
        </p:spPr>
        <p:txBody>
          <a:bodyPr spcFirstLastPara="1" wrap="square" lIns="79375" tIns="79375" rIns="79375" bIns="79375" anchor="ctr" anchorCtr="0">
            <a:noAutofit/>
          </a:bodyPr>
          <a:lstStyle/>
          <a:p>
            <a:pPr marL="0" lvl="0" indent="0" algn="ctr" rtl="0">
              <a:spcBef>
                <a:spcPts val="0"/>
              </a:spcBef>
              <a:spcAft>
                <a:spcPts val="0"/>
              </a:spcAft>
              <a:buNone/>
            </a:pPr>
            <a:endParaRPr sz="1215"/>
          </a:p>
        </p:txBody>
      </p:sp>
      <p:sp>
        <p:nvSpPr>
          <p:cNvPr id="1871" name="Google Shape;1871;p6">
            <a:extLst>
              <a:ext uri="{FF2B5EF4-FFF2-40B4-BE49-F238E27FC236}">
                <a16:creationId xmlns:a16="http://schemas.microsoft.com/office/drawing/2014/main" id="{ECD709D9-3F0C-3A79-C322-74860315D19C}"/>
              </a:ext>
            </a:extLst>
          </p:cNvPr>
          <p:cNvSpPr txBox="1">
            <a:spLocks noGrp="1"/>
          </p:cNvSpPr>
          <p:nvPr>
            <p:ph type="title"/>
          </p:nvPr>
        </p:nvSpPr>
        <p:spPr>
          <a:xfrm>
            <a:off x="381001" y="338845"/>
            <a:ext cx="8571000" cy="989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CA" sz="3300"/>
              <a:t>Example</a:t>
            </a:r>
            <a:endParaRPr sz="2000">
              <a:solidFill>
                <a:srgbClr val="4C7CCC"/>
              </a:solidFill>
            </a:endParaRPr>
          </a:p>
        </p:txBody>
      </p:sp>
      <p:sp>
        <p:nvSpPr>
          <p:cNvPr id="1872" name="Google Shape;1872;p6">
            <a:extLst>
              <a:ext uri="{FF2B5EF4-FFF2-40B4-BE49-F238E27FC236}">
                <a16:creationId xmlns:a16="http://schemas.microsoft.com/office/drawing/2014/main" id="{0183D2FD-EFEC-BF8C-05F8-01C88357C2C5}"/>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5</a:t>
            </a:fld>
            <a:endParaRPr/>
          </a:p>
        </p:txBody>
      </p:sp>
      <p:pic>
        <p:nvPicPr>
          <p:cNvPr id="1881" name="Google Shape;1881;p6" title="divider.png">
            <a:extLst>
              <a:ext uri="{FF2B5EF4-FFF2-40B4-BE49-F238E27FC236}">
                <a16:creationId xmlns:a16="http://schemas.microsoft.com/office/drawing/2014/main" id="{B35781CF-0481-83DB-5883-1517D01FC953}"/>
              </a:ext>
            </a:extLst>
          </p:cNvPr>
          <p:cNvPicPr preferRelativeResize="0"/>
          <p:nvPr/>
        </p:nvPicPr>
        <p:blipFill>
          <a:blip r:embed="rId3">
            <a:alphaModFix/>
          </a:blip>
          <a:stretch>
            <a:fillRect/>
          </a:stretch>
        </p:blipFill>
        <p:spPr>
          <a:xfrm rot="5400000">
            <a:off x="2530458" y="2836115"/>
            <a:ext cx="4802442" cy="78908"/>
          </a:xfrm>
          <a:prstGeom prst="rect">
            <a:avLst/>
          </a:prstGeom>
          <a:noFill/>
          <a:ln>
            <a:noFill/>
          </a:ln>
        </p:spPr>
      </p:pic>
      <p:sp>
        <p:nvSpPr>
          <p:cNvPr id="2" name="Google Shape;1873;p6">
            <a:extLst>
              <a:ext uri="{FF2B5EF4-FFF2-40B4-BE49-F238E27FC236}">
                <a16:creationId xmlns:a16="http://schemas.microsoft.com/office/drawing/2014/main" id="{0FCAB260-BBB4-4C98-7B28-4E2A69626995}"/>
              </a:ext>
            </a:extLst>
          </p:cNvPr>
          <p:cNvSpPr txBox="1"/>
          <p:nvPr/>
        </p:nvSpPr>
        <p:spPr>
          <a:xfrm>
            <a:off x="381000" y="1341631"/>
            <a:ext cx="4149600" cy="592173"/>
          </a:xfrm>
          <a:prstGeom prst="rect">
            <a:avLst/>
          </a:prstGeom>
          <a:noFill/>
          <a:ln>
            <a:noFill/>
          </a:ln>
        </p:spPr>
        <p:txBody>
          <a:bodyPr spcFirstLastPara="1" wrap="square" lIns="91425" tIns="45700" rIns="91425" bIns="45700" anchor="t" anchorCtr="0">
            <a:spAutoFit/>
          </a:bodyPr>
          <a:lstStyle/>
          <a:p>
            <a:pPr marL="457200" marR="0" lvl="0" indent="-361950" algn="l" rtl="0">
              <a:lnSpc>
                <a:spcPct val="115000"/>
              </a:lnSpc>
              <a:spcBef>
                <a:spcPts val="1000"/>
              </a:spcBef>
              <a:spcAft>
                <a:spcPts val="0"/>
              </a:spcAft>
              <a:buClr>
                <a:schemeClr val="dk1"/>
              </a:buClr>
              <a:buSzPts val="2100"/>
              <a:buAutoNum type="arabicPeriod"/>
            </a:pPr>
            <a:r>
              <a:rPr lang="en-CA" sz="2100" b="1">
                <a:solidFill>
                  <a:schemeClr val="dk1"/>
                </a:solidFill>
              </a:rPr>
              <a:t>Enter </a:t>
            </a:r>
            <a:r>
              <a:rPr lang="en-CA" sz="2100">
                <a:solidFill>
                  <a:schemeClr val="dk1"/>
                </a:solidFill>
              </a:rPr>
              <a:t>description + location</a:t>
            </a:r>
          </a:p>
        </p:txBody>
      </p:sp>
      <p:sp>
        <p:nvSpPr>
          <p:cNvPr id="4" name="Google Shape;1873;p6">
            <a:extLst>
              <a:ext uri="{FF2B5EF4-FFF2-40B4-BE49-F238E27FC236}">
                <a16:creationId xmlns:a16="http://schemas.microsoft.com/office/drawing/2014/main" id="{F110694F-A5F6-93E4-9016-68DBC4EE8BFD}"/>
              </a:ext>
            </a:extLst>
          </p:cNvPr>
          <p:cNvSpPr txBox="1"/>
          <p:nvPr/>
        </p:nvSpPr>
        <p:spPr>
          <a:xfrm>
            <a:off x="666086" y="1769712"/>
            <a:ext cx="4399690" cy="468293"/>
          </a:xfrm>
          <a:prstGeom prst="rect">
            <a:avLst/>
          </a:prstGeom>
          <a:noFill/>
          <a:ln>
            <a:noFill/>
          </a:ln>
        </p:spPr>
        <p:txBody>
          <a:bodyPr spcFirstLastPara="1" wrap="square" lIns="91425" tIns="45700" rIns="91425" bIns="45700" anchor="t" anchorCtr="0">
            <a:spAutoFit/>
          </a:bodyPr>
          <a:lstStyle/>
          <a:p>
            <a:pPr marL="95250" lvl="0">
              <a:lnSpc>
                <a:spcPct val="115000"/>
              </a:lnSpc>
              <a:spcBef>
                <a:spcPts val="1000"/>
              </a:spcBef>
              <a:buClr>
                <a:schemeClr val="dk1"/>
              </a:buClr>
              <a:buSzPts val="2100"/>
            </a:pPr>
            <a:r>
              <a:rPr lang="en-US"/>
              <a:t>“A coffee shop on No. 288 </a:t>
            </a:r>
            <a:r>
              <a:rPr lang="en-US" err="1"/>
              <a:t>Wuning</a:t>
            </a:r>
            <a:r>
              <a:rPr lang="en-US"/>
              <a:t> Road”</a:t>
            </a:r>
            <a:endParaRPr lang="en-CA" sz="2100">
              <a:solidFill>
                <a:schemeClr val="dk1"/>
              </a:solidFill>
            </a:endParaRPr>
          </a:p>
        </p:txBody>
      </p:sp>
      <p:sp>
        <p:nvSpPr>
          <p:cNvPr id="5" name="Google Shape;1873;p6">
            <a:extLst>
              <a:ext uri="{FF2B5EF4-FFF2-40B4-BE49-F238E27FC236}">
                <a16:creationId xmlns:a16="http://schemas.microsoft.com/office/drawing/2014/main" id="{B2B82CC5-E8CB-17B9-1A64-48399DD1276A}"/>
              </a:ext>
            </a:extLst>
          </p:cNvPr>
          <p:cNvSpPr txBox="1"/>
          <p:nvPr/>
        </p:nvSpPr>
        <p:spPr>
          <a:xfrm>
            <a:off x="381000" y="2023097"/>
            <a:ext cx="4149600" cy="1092053"/>
          </a:xfrm>
          <a:prstGeom prst="rect">
            <a:avLst/>
          </a:prstGeom>
          <a:noFill/>
          <a:ln>
            <a:noFill/>
          </a:ln>
        </p:spPr>
        <p:txBody>
          <a:bodyPr spcFirstLastPara="1" wrap="square" lIns="91425" tIns="45700" rIns="91425" bIns="45700" anchor="t" anchorCtr="0">
            <a:spAutoFit/>
          </a:bodyPr>
          <a:lstStyle/>
          <a:p>
            <a:pPr marL="95250" marR="0" lvl="0" algn="l" rtl="0">
              <a:lnSpc>
                <a:spcPct val="115000"/>
              </a:lnSpc>
              <a:spcBef>
                <a:spcPts val="1000"/>
              </a:spcBef>
              <a:spcAft>
                <a:spcPts val="0"/>
              </a:spcAft>
              <a:buClr>
                <a:schemeClr val="dk1"/>
              </a:buClr>
              <a:buSzPts val="2100"/>
            </a:pPr>
            <a:r>
              <a:rPr lang="en-CA" sz="2100" b="1">
                <a:solidFill>
                  <a:schemeClr val="dk1"/>
                </a:solidFill>
              </a:rPr>
              <a:t>2.  </a:t>
            </a:r>
            <a:r>
              <a:rPr lang="en-CA" sz="2100">
                <a:solidFill>
                  <a:schemeClr val="dk1"/>
                </a:solidFill>
              </a:rPr>
              <a:t>Staged report appears</a:t>
            </a:r>
          </a:p>
          <a:p>
            <a:pPr marL="95250" marR="0" lvl="0" algn="l" rtl="0">
              <a:lnSpc>
                <a:spcPct val="115000"/>
              </a:lnSpc>
              <a:spcBef>
                <a:spcPts val="1000"/>
              </a:spcBef>
              <a:spcAft>
                <a:spcPts val="0"/>
              </a:spcAft>
              <a:buClr>
                <a:schemeClr val="dk1"/>
              </a:buClr>
              <a:buSzPts val="2100"/>
            </a:pPr>
            <a:endParaRPr lang="en-CA" sz="2100">
              <a:solidFill>
                <a:schemeClr val="dk1"/>
              </a:solidFill>
            </a:endParaRPr>
          </a:p>
        </p:txBody>
      </p:sp>
      <p:sp>
        <p:nvSpPr>
          <p:cNvPr id="6" name="Google Shape;1873;p6">
            <a:extLst>
              <a:ext uri="{FF2B5EF4-FFF2-40B4-BE49-F238E27FC236}">
                <a16:creationId xmlns:a16="http://schemas.microsoft.com/office/drawing/2014/main" id="{C15DB3E2-EC0C-DC19-E60F-87EDDDBD0C3A}"/>
              </a:ext>
            </a:extLst>
          </p:cNvPr>
          <p:cNvSpPr txBox="1"/>
          <p:nvPr/>
        </p:nvSpPr>
        <p:spPr>
          <a:xfrm>
            <a:off x="821534" y="2487244"/>
            <a:ext cx="4399690" cy="941756"/>
          </a:xfrm>
          <a:prstGeom prst="rect">
            <a:avLst/>
          </a:prstGeom>
          <a:noFill/>
          <a:ln>
            <a:noFill/>
          </a:ln>
        </p:spPr>
        <p:txBody>
          <a:bodyPr spcFirstLastPara="1" wrap="square" lIns="91425" tIns="45700" rIns="91425" bIns="45700" anchor="t" anchorCtr="0">
            <a:spAutoFit/>
          </a:bodyPr>
          <a:lstStyle/>
          <a:p>
            <a:pPr lvl="0" indent="-342900">
              <a:lnSpc>
                <a:spcPct val="115000"/>
              </a:lnSpc>
              <a:buClr>
                <a:schemeClr val="dk1"/>
              </a:buClr>
              <a:buSzPts val="2100"/>
              <a:buFont typeface="Arial" panose="020B0604020202020204" pitchFamily="34" charset="0"/>
              <a:buChar char="•"/>
            </a:pPr>
            <a:r>
              <a:rPr lang="en-US" sz="1600">
                <a:solidFill>
                  <a:schemeClr val="dk1"/>
                </a:solidFill>
              </a:rPr>
              <a:t>Traffic Report</a:t>
            </a:r>
          </a:p>
          <a:p>
            <a:pPr lvl="0" indent="-342900">
              <a:lnSpc>
                <a:spcPct val="115000"/>
              </a:lnSpc>
              <a:buClr>
                <a:schemeClr val="dk1"/>
              </a:buClr>
              <a:buSzPts val="2100"/>
              <a:buFont typeface="Arial" panose="020B0604020202020204" pitchFamily="34" charset="0"/>
              <a:buChar char="•"/>
            </a:pPr>
            <a:r>
              <a:rPr lang="en-US" sz="1600">
                <a:solidFill>
                  <a:schemeClr val="dk1"/>
                </a:solidFill>
              </a:rPr>
              <a:t>Competitor Report</a:t>
            </a:r>
          </a:p>
          <a:p>
            <a:pPr lvl="0" indent="-342900">
              <a:lnSpc>
                <a:spcPct val="115000"/>
              </a:lnSpc>
              <a:buClr>
                <a:schemeClr val="dk1"/>
              </a:buClr>
              <a:buSzPts val="2100"/>
              <a:buFont typeface="Arial" panose="020B0604020202020204" pitchFamily="34" charset="0"/>
              <a:buChar char="•"/>
            </a:pPr>
            <a:r>
              <a:rPr lang="en-CA" sz="1600">
                <a:solidFill>
                  <a:schemeClr val="dk1"/>
                </a:solidFill>
              </a:rPr>
              <a:t>…</a:t>
            </a:r>
          </a:p>
        </p:txBody>
      </p:sp>
      <p:pic>
        <p:nvPicPr>
          <p:cNvPr id="8" name="Picture 7">
            <a:extLst>
              <a:ext uri="{FF2B5EF4-FFF2-40B4-BE49-F238E27FC236}">
                <a16:creationId xmlns:a16="http://schemas.microsoft.com/office/drawing/2014/main" id="{D75E0D49-1834-9B5F-CEAF-AD63C66CDA08}"/>
              </a:ext>
            </a:extLst>
          </p:cNvPr>
          <p:cNvPicPr>
            <a:picLocks noChangeAspect="1"/>
          </p:cNvPicPr>
          <p:nvPr/>
        </p:nvPicPr>
        <p:blipFill>
          <a:blip r:embed="rId4"/>
          <a:srcRect l="26716"/>
          <a:stretch>
            <a:fillRect/>
          </a:stretch>
        </p:blipFill>
        <p:spPr>
          <a:xfrm>
            <a:off x="4971134" y="474347"/>
            <a:ext cx="6470598" cy="4802443"/>
          </a:xfrm>
          <a:prstGeom prst="rect">
            <a:avLst/>
          </a:prstGeom>
          <a:effectLst>
            <a:outerShdw blurRad="50800" dist="38100" dir="2700000" algn="tl" rotWithShape="0">
              <a:prstClr val="black">
                <a:alpha val="40000"/>
              </a:prstClr>
            </a:outerShdw>
          </a:effectLst>
        </p:spPr>
      </p:pic>
      <p:pic>
        <p:nvPicPr>
          <p:cNvPr id="9" name="Picture 8">
            <a:extLst>
              <a:ext uri="{FF2B5EF4-FFF2-40B4-BE49-F238E27FC236}">
                <a16:creationId xmlns:a16="http://schemas.microsoft.com/office/drawing/2014/main" id="{0B6B97F4-EE4A-0D38-870E-A174A638288E}"/>
              </a:ext>
            </a:extLst>
          </p:cNvPr>
          <p:cNvPicPr>
            <a:picLocks noChangeAspect="1"/>
          </p:cNvPicPr>
          <p:nvPr/>
        </p:nvPicPr>
        <p:blipFill>
          <a:blip r:embed="rId4"/>
          <a:srcRect t="47203" r="72634"/>
          <a:stretch>
            <a:fillRect/>
          </a:stretch>
        </p:blipFill>
        <p:spPr>
          <a:xfrm>
            <a:off x="821534" y="3364389"/>
            <a:ext cx="2533723" cy="2658733"/>
          </a:xfrm>
          <a:prstGeom prst="rect">
            <a:avLst/>
          </a:prstGeom>
          <a:effectLst>
            <a:outerShdw blurRad="50800" dist="38100" dir="2700000" algn="tl" rotWithShape="0">
              <a:prstClr val="black">
                <a:alpha val="40000"/>
              </a:prstClr>
            </a:outerShdw>
          </a:effectLst>
        </p:spPr>
      </p:pic>
      <p:sp>
        <p:nvSpPr>
          <p:cNvPr id="10" name="Google Shape;1891;p3">
            <a:extLst>
              <a:ext uri="{FF2B5EF4-FFF2-40B4-BE49-F238E27FC236}">
                <a16:creationId xmlns:a16="http://schemas.microsoft.com/office/drawing/2014/main" id="{6B284A13-213F-59CD-66FA-D7CF8E72B015}"/>
              </a:ext>
            </a:extLst>
          </p:cNvPr>
          <p:cNvSpPr txBox="1">
            <a:spLocks/>
          </p:cNvSpPr>
          <p:nvPr/>
        </p:nvSpPr>
        <p:spPr>
          <a:xfrm>
            <a:off x="2294750" y="5989291"/>
            <a:ext cx="2490900" cy="5836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lnSpcReduction="1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2"/>
              </a:buClr>
              <a:buSzPts val="2600"/>
              <a:buFont typeface="Arial"/>
              <a:buNone/>
              <a:defRPr sz="2600" b="1"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ct val="38554"/>
            </a:pPr>
            <a:r>
              <a:rPr lang="en-CA" sz="3717" b="0">
                <a:solidFill>
                  <a:srgbClr val="76A49D"/>
                </a:solidFill>
                <a:latin typeface="Roboto ExtraBold"/>
                <a:ea typeface="Roboto ExtraBold"/>
                <a:cs typeface="Roboto ExtraBold"/>
                <a:sym typeface="Roboto ExtraBold"/>
              </a:rPr>
              <a:t>SiteSage</a:t>
            </a:r>
            <a:br>
              <a:rPr lang="en-CA" sz="1164"/>
            </a:br>
            <a:endParaRPr lang="en-CA" sz="1164"/>
          </a:p>
        </p:txBody>
      </p:sp>
      <p:pic>
        <p:nvPicPr>
          <p:cNvPr id="11" name="Google Shape;1892;p3" title="test copy.png">
            <a:extLst>
              <a:ext uri="{FF2B5EF4-FFF2-40B4-BE49-F238E27FC236}">
                <a16:creationId xmlns:a16="http://schemas.microsoft.com/office/drawing/2014/main" id="{0AF00EE0-1673-4060-258D-CB2B93605FE7}"/>
              </a:ext>
            </a:extLst>
          </p:cNvPr>
          <p:cNvPicPr preferRelativeResize="0"/>
          <p:nvPr/>
        </p:nvPicPr>
        <p:blipFill>
          <a:blip r:embed="rId5">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2" name="Google Shape;1893;p3" title="test.png">
            <a:extLst>
              <a:ext uri="{FF2B5EF4-FFF2-40B4-BE49-F238E27FC236}">
                <a16:creationId xmlns:a16="http://schemas.microsoft.com/office/drawing/2014/main" id="{D1D9FADF-5076-4C41-079E-15EB880F1EBF}"/>
              </a:ext>
            </a:extLst>
          </p:cNvPr>
          <p:cNvPicPr preferRelativeResize="0"/>
          <p:nvPr/>
        </p:nvPicPr>
        <p:blipFill rotWithShape="1">
          <a:blip r:embed="rId6">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Tree>
    <p:extLst>
      <p:ext uri="{BB962C8B-B14F-4D97-AF65-F5344CB8AC3E}">
        <p14:creationId xmlns:p14="http://schemas.microsoft.com/office/powerpoint/2010/main" val="36036923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69">
          <a:extLst>
            <a:ext uri="{FF2B5EF4-FFF2-40B4-BE49-F238E27FC236}">
              <a16:creationId xmlns:a16="http://schemas.microsoft.com/office/drawing/2014/main" id="{3783D993-CB0C-1346-873A-40A0A2086561}"/>
            </a:ext>
          </a:extLst>
        </p:cNvPr>
        <p:cNvGrpSpPr/>
        <p:nvPr/>
      </p:nvGrpSpPr>
      <p:grpSpPr>
        <a:xfrm>
          <a:off x="0" y="0"/>
          <a:ext cx="0" cy="0"/>
          <a:chOff x="0" y="0"/>
          <a:chExt cx="0" cy="0"/>
        </a:xfrm>
      </p:grpSpPr>
      <p:sp>
        <p:nvSpPr>
          <p:cNvPr id="17" name="Google Shape;1870;p6">
            <a:extLst>
              <a:ext uri="{FF2B5EF4-FFF2-40B4-BE49-F238E27FC236}">
                <a16:creationId xmlns:a16="http://schemas.microsoft.com/office/drawing/2014/main" id="{23C20A82-E5EC-52DC-9054-E47AD5AD0568}"/>
              </a:ext>
            </a:extLst>
          </p:cNvPr>
          <p:cNvSpPr/>
          <p:nvPr/>
        </p:nvSpPr>
        <p:spPr>
          <a:xfrm>
            <a:off x="5317067" y="5731125"/>
            <a:ext cx="6705600" cy="929973"/>
          </a:xfrm>
          <a:prstGeom prst="rect">
            <a:avLst/>
          </a:prstGeom>
          <a:solidFill>
            <a:srgbClr val="D0D6D6">
              <a:alpha val="83020"/>
            </a:srgbClr>
          </a:solidFill>
          <a:ln>
            <a:noFill/>
          </a:ln>
          <a:effectLst>
            <a:outerShdw blurRad="50800" dist="38100" dir="2700000" algn="tl" rotWithShape="0">
              <a:prstClr val="black">
                <a:alpha val="40000"/>
              </a:prstClr>
            </a:outerShdw>
          </a:effectLst>
        </p:spPr>
        <p:txBody>
          <a:bodyPr spcFirstLastPara="1" wrap="square" lIns="79375" tIns="79375" rIns="79375" bIns="79375" anchor="ctr" anchorCtr="0">
            <a:noAutofit/>
          </a:bodyPr>
          <a:lstStyle/>
          <a:p>
            <a:pPr marL="0" lvl="0" indent="0" algn="ctr" rtl="0">
              <a:spcBef>
                <a:spcPts val="0"/>
              </a:spcBef>
              <a:spcAft>
                <a:spcPts val="0"/>
              </a:spcAft>
              <a:buNone/>
            </a:pPr>
            <a:endParaRPr sz="1215"/>
          </a:p>
        </p:txBody>
      </p:sp>
      <p:sp>
        <p:nvSpPr>
          <p:cNvPr id="1871" name="Google Shape;1871;p6">
            <a:extLst>
              <a:ext uri="{FF2B5EF4-FFF2-40B4-BE49-F238E27FC236}">
                <a16:creationId xmlns:a16="http://schemas.microsoft.com/office/drawing/2014/main" id="{388412A7-46F8-9191-3697-8D2FFAE105AD}"/>
              </a:ext>
            </a:extLst>
          </p:cNvPr>
          <p:cNvSpPr txBox="1">
            <a:spLocks noGrp="1"/>
          </p:cNvSpPr>
          <p:nvPr>
            <p:ph type="title"/>
          </p:nvPr>
        </p:nvSpPr>
        <p:spPr>
          <a:xfrm>
            <a:off x="381001" y="338845"/>
            <a:ext cx="8571000" cy="989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CA" sz="3300"/>
              <a:t>Example</a:t>
            </a:r>
            <a:endParaRPr sz="2000">
              <a:solidFill>
                <a:srgbClr val="4C7CCC"/>
              </a:solidFill>
            </a:endParaRPr>
          </a:p>
        </p:txBody>
      </p:sp>
      <p:sp>
        <p:nvSpPr>
          <p:cNvPr id="1872" name="Google Shape;1872;p6">
            <a:extLst>
              <a:ext uri="{FF2B5EF4-FFF2-40B4-BE49-F238E27FC236}">
                <a16:creationId xmlns:a16="http://schemas.microsoft.com/office/drawing/2014/main" id="{D0F1A01C-0C60-2193-9919-545F448D980C}"/>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6</a:t>
            </a:fld>
            <a:endParaRPr/>
          </a:p>
        </p:txBody>
      </p:sp>
      <p:pic>
        <p:nvPicPr>
          <p:cNvPr id="1881" name="Google Shape;1881;p6" title="divider.png">
            <a:extLst>
              <a:ext uri="{FF2B5EF4-FFF2-40B4-BE49-F238E27FC236}">
                <a16:creationId xmlns:a16="http://schemas.microsoft.com/office/drawing/2014/main" id="{C9F0B62F-47D5-8488-BEAA-B47491FD7023}"/>
              </a:ext>
            </a:extLst>
          </p:cNvPr>
          <p:cNvPicPr preferRelativeResize="0"/>
          <p:nvPr/>
        </p:nvPicPr>
        <p:blipFill>
          <a:blip r:embed="rId3">
            <a:alphaModFix/>
          </a:blip>
          <a:stretch>
            <a:fillRect/>
          </a:stretch>
        </p:blipFill>
        <p:spPr>
          <a:xfrm rot="5400000">
            <a:off x="2719569" y="2472676"/>
            <a:ext cx="4187121" cy="107519"/>
          </a:xfrm>
          <a:prstGeom prst="rect">
            <a:avLst/>
          </a:prstGeom>
          <a:noFill/>
          <a:ln>
            <a:noFill/>
          </a:ln>
        </p:spPr>
      </p:pic>
      <p:sp>
        <p:nvSpPr>
          <p:cNvPr id="2" name="Google Shape;1873;p6">
            <a:extLst>
              <a:ext uri="{FF2B5EF4-FFF2-40B4-BE49-F238E27FC236}">
                <a16:creationId xmlns:a16="http://schemas.microsoft.com/office/drawing/2014/main" id="{D4E586B7-593F-219B-2B2E-16FF4C1C3F04}"/>
              </a:ext>
            </a:extLst>
          </p:cNvPr>
          <p:cNvSpPr txBox="1"/>
          <p:nvPr/>
        </p:nvSpPr>
        <p:spPr>
          <a:xfrm>
            <a:off x="381000" y="1341631"/>
            <a:ext cx="4149600" cy="592173"/>
          </a:xfrm>
          <a:prstGeom prst="rect">
            <a:avLst/>
          </a:prstGeom>
          <a:noFill/>
          <a:ln>
            <a:noFill/>
          </a:ln>
        </p:spPr>
        <p:txBody>
          <a:bodyPr spcFirstLastPara="1" wrap="square" lIns="91425" tIns="45700" rIns="91425" bIns="45700" anchor="t" anchorCtr="0">
            <a:spAutoFit/>
          </a:bodyPr>
          <a:lstStyle/>
          <a:p>
            <a:pPr marL="457200" marR="0" lvl="0" indent="-361950" algn="l" rtl="0">
              <a:lnSpc>
                <a:spcPct val="115000"/>
              </a:lnSpc>
              <a:spcBef>
                <a:spcPts val="1000"/>
              </a:spcBef>
              <a:spcAft>
                <a:spcPts val="0"/>
              </a:spcAft>
              <a:buClr>
                <a:schemeClr val="dk1"/>
              </a:buClr>
              <a:buSzPts val="2100"/>
              <a:buAutoNum type="arabicPeriod"/>
            </a:pPr>
            <a:r>
              <a:rPr lang="en-CA" sz="2100" b="1">
                <a:solidFill>
                  <a:schemeClr val="dk1"/>
                </a:solidFill>
              </a:rPr>
              <a:t>Enter </a:t>
            </a:r>
            <a:r>
              <a:rPr lang="en-CA" sz="2100">
                <a:solidFill>
                  <a:schemeClr val="dk1"/>
                </a:solidFill>
              </a:rPr>
              <a:t>description + location</a:t>
            </a:r>
          </a:p>
        </p:txBody>
      </p:sp>
      <p:sp>
        <p:nvSpPr>
          <p:cNvPr id="4" name="Google Shape;1873;p6">
            <a:extLst>
              <a:ext uri="{FF2B5EF4-FFF2-40B4-BE49-F238E27FC236}">
                <a16:creationId xmlns:a16="http://schemas.microsoft.com/office/drawing/2014/main" id="{226962E6-D6F3-6EE6-6C79-3DC9882436D1}"/>
              </a:ext>
            </a:extLst>
          </p:cNvPr>
          <p:cNvSpPr txBox="1"/>
          <p:nvPr/>
        </p:nvSpPr>
        <p:spPr>
          <a:xfrm>
            <a:off x="666086" y="1769712"/>
            <a:ext cx="4399690" cy="468293"/>
          </a:xfrm>
          <a:prstGeom prst="rect">
            <a:avLst/>
          </a:prstGeom>
          <a:noFill/>
          <a:ln>
            <a:noFill/>
          </a:ln>
        </p:spPr>
        <p:txBody>
          <a:bodyPr spcFirstLastPara="1" wrap="square" lIns="91425" tIns="45700" rIns="91425" bIns="45700" anchor="t" anchorCtr="0">
            <a:spAutoFit/>
          </a:bodyPr>
          <a:lstStyle/>
          <a:p>
            <a:pPr marL="95250" lvl="0">
              <a:lnSpc>
                <a:spcPct val="115000"/>
              </a:lnSpc>
              <a:spcBef>
                <a:spcPts val="1000"/>
              </a:spcBef>
              <a:buClr>
                <a:schemeClr val="dk1"/>
              </a:buClr>
              <a:buSzPts val="2100"/>
            </a:pPr>
            <a:r>
              <a:rPr lang="en-US"/>
              <a:t>“A coffee shop on No. 288 </a:t>
            </a:r>
            <a:r>
              <a:rPr lang="en-US" err="1"/>
              <a:t>Wuning</a:t>
            </a:r>
            <a:r>
              <a:rPr lang="en-US"/>
              <a:t> Road”</a:t>
            </a:r>
            <a:endParaRPr lang="en-CA" sz="2100">
              <a:solidFill>
                <a:schemeClr val="dk1"/>
              </a:solidFill>
            </a:endParaRPr>
          </a:p>
        </p:txBody>
      </p:sp>
      <p:sp>
        <p:nvSpPr>
          <p:cNvPr id="5" name="Google Shape;1873;p6">
            <a:extLst>
              <a:ext uri="{FF2B5EF4-FFF2-40B4-BE49-F238E27FC236}">
                <a16:creationId xmlns:a16="http://schemas.microsoft.com/office/drawing/2014/main" id="{68506087-0A3D-C7DC-3C1C-37863689A07E}"/>
              </a:ext>
            </a:extLst>
          </p:cNvPr>
          <p:cNvSpPr txBox="1"/>
          <p:nvPr/>
        </p:nvSpPr>
        <p:spPr>
          <a:xfrm>
            <a:off x="381000" y="2023097"/>
            <a:ext cx="4149600" cy="1092053"/>
          </a:xfrm>
          <a:prstGeom prst="rect">
            <a:avLst/>
          </a:prstGeom>
          <a:noFill/>
          <a:ln>
            <a:noFill/>
          </a:ln>
        </p:spPr>
        <p:txBody>
          <a:bodyPr spcFirstLastPara="1" wrap="square" lIns="91425" tIns="45700" rIns="91425" bIns="45700" anchor="t" anchorCtr="0">
            <a:spAutoFit/>
          </a:bodyPr>
          <a:lstStyle/>
          <a:p>
            <a:pPr marL="95250" marR="0" lvl="0" algn="l" rtl="0">
              <a:lnSpc>
                <a:spcPct val="115000"/>
              </a:lnSpc>
              <a:spcBef>
                <a:spcPts val="1000"/>
              </a:spcBef>
              <a:spcAft>
                <a:spcPts val="0"/>
              </a:spcAft>
              <a:buClr>
                <a:schemeClr val="dk1"/>
              </a:buClr>
              <a:buSzPts val="2100"/>
            </a:pPr>
            <a:r>
              <a:rPr lang="en-CA" sz="2100" b="1">
                <a:solidFill>
                  <a:schemeClr val="dk1"/>
                </a:solidFill>
              </a:rPr>
              <a:t>2.  </a:t>
            </a:r>
            <a:r>
              <a:rPr lang="en-CA" sz="2100">
                <a:solidFill>
                  <a:schemeClr val="dk1"/>
                </a:solidFill>
              </a:rPr>
              <a:t>Staged report appears</a:t>
            </a:r>
          </a:p>
          <a:p>
            <a:pPr marL="95250" marR="0" lvl="0" algn="l" rtl="0">
              <a:lnSpc>
                <a:spcPct val="115000"/>
              </a:lnSpc>
              <a:spcBef>
                <a:spcPts val="1000"/>
              </a:spcBef>
              <a:spcAft>
                <a:spcPts val="0"/>
              </a:spcAft>
              <a:buClr>
                <a:schemeClr val="dk1"/>
              </a:buClr>
              <a:buSzPts val="2100"/>
            </a:pPr>
            <a:endParaRPr lang="en-CA" sz="2100">
              <a:solidFill>
                <a:schemeClr val="dk1"/>
              </a:solidFill>
            </a:endParaRPr>
          </a:p>
        </p:txBody>
      </p:sp>
      <p:sp>
        <p:nvSpPr>
          <p:cNvPr id="6" name="Google Shape;1873;p6">
            <a:extLst>
              <a:ext uri="{FF2B5EF4-FFF2-40B4-BE49-F238E27FC236}">
                <a16:creationId xmlns:a16="http://schemas.microsoft.com/office/drawing/2014/main" id="{E7BBE16A-9CF1-8BFB-2582-17BAF00FAF1A}"/>
              </a:ext>
            </a:extLst>
          </p:cNvPr>
          <p:cNvSpPr txBox="1"/>
          <p:nvPr/>
        </p:nvSpPr>
        <p:spPr>
          <a:xfrm>
            <a:off x="821534" y="2487244"/>
            <a:ext cx="4399690" cy="941756"/>
          </a:xfrm>
          <a:prstGeom prst="rect">
            <a:avLst/>
          </a:prstGeom>
          <a:noFill/>
          <a:ln>
            <a:noFill/>
          </a:ln>
        </p:spPr>
        <p:txBody>
          <a:bodyPr spcFirstLastPara="1" wrap="square" lIns="91425" tIns="45700" rIns="91425" bIns="45700" anchor="t" anchorCtr="0">
            <a:spAutoFit/>
          </a:bodyPr>
          <a:lstStyle/>
          <a:p>
            <a:pPr lvl="0" indent="-342900">
              <a:lnSpc>
                <a:spcPct val="115000"/>
              </a:lnSpc>
              <a:buClr>
                <a:schemeClr val="dk1"/>
              </a:buClr>
              <a:buSzPts val="2100"/>
              <a:buFont typeface="Arial" panose="020B0604020202020204" pitchFamily="34" charset="0"/>
              <a:buChar char="•"/>
            </a:pPr>
            <a:r>
              <a:rPr lang="en-US" sz="1600">
                <a:solidFill>
                  <a:schemeClr val="dk1"/>
                </a:solidFill>
              </a:rPr>
              <a:t>Traffic Report</a:t>
            </a:r>
          </a:p>
          <a:p>
            <a:pPr lvl="0" indent="-342900">
              <a:lnSpc>
                <a:spcPct val="115000"/>
              </a:lnSpc>
              <a:buClr>
                <a:schemeClr val="dk1"/>
              </a:buClr>
              <a:buSzPts val="2100"/>
              <a:buFont typeface="Arial" panose="020B0604020202020204" pitchFamily="34" charset="0"/>
              <a:buChar char="•"/>
            </a:pPr>
            <a:r>
              <a:rPr lang="en-US" sz="1600">
                <a:solidFill>
                  <a:schemeClr val="dk1"/>
                </a:solidFill>
              </a:rPr>
              <a:t>Competitor Report</a:t>
            </a:r>
          </a:p>
          <a:p>
            <a:pPr lvl="0" indent="-342900">
              <a:lnSpc>
                <a:spcPct val="115000"/>
              </a:lnSpc>
              <a:buClr>
                <a:schemeClr val="dk1"/>
              </a:buClr>
              <a:buSzPts val="2100"/>
              <a:buFont typeface="Arial" panose="020B0604020202020204" pitchFamily="34" charset="0"/>
              <a:buChar char="•"/>
            </a:pPr>
            <a:r>
              <a:rPr lang="en-CA" sz="1600">
                <a:solidFill>
                  <a:schemeClr val="dk1"/>
                </a:solidFill>
              </a:rPr>
              <a:t>…</a:t>
            </a:r>
          </a:p>
        </p:txBody>
      </p:sp>
      <p:sp>
        <p:nvSpPr>
          <p:cNvPr id="7" name="Google Shape;1873;p6">
            <a:extLst>
              <a:ext uri="{FF2B5EF4-FFF2-40B4-BE49-F238E27FC236}">
                <a16:creationId xmlns:a16="http://schemas.microsoft.com/office/drawing/2014/main" id="{31ADD5A5-B3F8-427A-682B-D447F5F104AE}"/>
              </a:ext>
            </a:extLst>
          </p:cNvPr>
          <p:cNvSpPr txBox="1"/>
          <p:nvPr/>
        </p:nvSpPr>
        <p:spPr>
          <a:xfrm>
            <a:off x="381000" y="3220529"/>
            <a:ext cx="4149600" cy="1092053"/>
          </a:xfrm>
          <a:prstGeom prst="rect">
            <a:avLst/>
          </a:prstGeom>
          <a:noFill/>
          <a:ln>
            <a:noFill/>
          </a:ln>
        </p:spPr>
        <p:txBody>
          <a:bodyPr spcFirstLastPara="1" wrap="square" lIns="91425" tIns="45700" rIns="91425" bIns="45700" anchor="t" anchorCtr="0">
            <a:spAutoFit/>
          </a:bodyPr>
          <a:lstStyle/>
          <a:p>
            <a:pPr marL="95250" marR="0" lvl="0" algn="l" rtl="0">
              <a:lnSpc>
                <a:spcPct val="115000"/>
              </a:lnSpc>
              <a:spcBef>
                <a:spcPts val="1000"/>
              </a:spcBef>
              <a:spcAft>
                <a:spcPts val="0"/>
              </a:spcAft>
              <a:buClr>
                <a:schemeClr val="dk1"/>
              </a:buClr>
              <a:buSzPts val="2100"/>
            </a:pPr>
            <a:r>
              <a:rPr lang="en-CA" sz="2100" b="1">
                <a:solidFill>
                  <a:schemeClr val="dk1"/>
                </a:solidFill>
              </a:rPr>
              <a:t>3.  </a:t>
            </a:r>
            <a:r>
              <a:rPr lang="en-CA" sz="2100">
                <a:solidFill>
                  <a:schemeClr val="dk1"/>
                </a:solidFill>
              </a:rPr>
              <a:t>Final score and report</a:t>
            </a:r>
          </a:p>
          <a:p>
            <a:pPr marL="95250" marR="0" lvl="0" algn="l" rtl="0">
              <a:lnSpc>
                <a:spcPct val="115000"/>
              </a:lnSpc>
              <a:spcBef>
                <a:spcPts val="1000"/>
              </a:spcBef>
              <a:spcAft>
                <a:spcPts val="0"/>
              </a:spcAft>
              <a:buClr>
                <a:schemeClr val="dk1"/>
              </a:buClr>
              <a:buSzPts val="2100"/>
            </a:pPr>
            <a:endParaRPr lang="en-CA" sz="2100">
              <a:solidFill>
                <a:schemeClr val="dk1"/>
              </a:solidFill>
            </a:endParaRPr>
          </a:p>
        </p:txBody>
      </p:sp>
      <p:sp>
        <p:nvSpPr>
          <p:cNvPr id="8" name="Google Shape;1882;p6">
            <a:extLst>
              <a:ext uri="{FF2B5EF4-FFF2-40B4-BE49-F238E27FC236}">
                <a16:creationId xmlns:a16="http://schemas.microsoft.com/office/drawing/2014/main" id="{2E0B99A1-4BB3-2263-5226-EEE7516C7AD3}"/>
              </a:ext>
            </a:extLst>
          </p:cNvPr>
          <p:cNvSpPr/>
          <p:nvPr/>
        </p:nvSpPr>
        <p:spPr>
          <a:xfrm>
            <a:off x="755304" y="3782793"/>
            <a:ext cx="3826500" cy="750900"/>
          </a:xfrm>
          <a:prstGeom prst="rect">
            <a:avLst/>
          </a:prstGeom>
          <a:solidFill>
            <a:srgbClr val="BEE5E5"/>
          </a:solidFill>
          <a:ln>
            <a:noFill/>
          </a:ln>
        </p:spPr>
        <p:txBody>
          <a:bodyPr spcFirstLastPara="1" wrap="square" lIns="79375" tIns="79375" rIns="79375" bIns="79375" anchor="ctr" anchorCtr="0">
            <a:noAutofit/>
          </a:bodyPr>
          <a:lstStyle/>
          <a:p>
            <a:pPr marL="457200" lvl="0" indent="-356590" algn="l" rtl="0">
              <a:spcBef>
                <a:spcPts val="0"/>
              </a:spcBef>
              <a:spcAft>
                <a:spcPts val="0"/>
              </a:spcAft>
              <a:buSzPts val="2016"/>
              <a:buChar char="-"/>
            </a:pPr>
            <a:r>
              <a:rPr lang="en-CA" sz="2015"/>
              <a:t>Score given against rubric</a:t>
            </a:r>
            <a:endParaRPr sz="2015"/>
          </a:p>
          <a:p>
            <a:pPr marL="457200" lvl="0" indent="-356590" algn="l" rtl="0">
              <a:spcBef>
                <a:spcPts val="0"/>
              </a:spcBef>
              <a:spcAft>
                <a:spcPts val="0"/>
              </a:spcAft>
              <a:buSzPts val="2016"/>
              <a:buChar char="-"/>
            </a:pPr>
            <a:r>
              <a:rPr lang="en-CA" sz="2015">
                <a:solidFill>
                  <a:schemeClr val="dk1"/>
                </a:solidFill>
              </a:rPr>
              <a:t>Qualitative explanation </a:t>
            </a:r>
            <a:endParaRPr sz="2015"/>
          </a:p>
        </p:txBody>
      </p:sp>
      <p:pic>
        <p:nvPicPr>
          <p:cNvPr id="10" name="Picture 9">
            <a:extLst>
              <a:ext uri="{FF2B5EF4-FFF2-40B4-BE49-F238E27FC236}">
                <a16:creationId xmlns:a16="http://schemas.microsoft.com/office/drawing/2014/main" id="{3D719A10-59F2-1804-2A19-0CE5CB740790}"/>
              </a:ext>
            </a:extLst>
          </p:cNvPr>
          <p:cNvPicPr>
            <a:picLocks noChangeAspect="1"/>
          </p:cNvPicPr>
          <p:nvPr/>
        </p:nvPicPr>
        <p:blipFill>
          <a:blip r:embed="rId4"/>
          <a:srcRect l="26250" b="19797"/>
          <a:stretch>
            <a:fillRect/>
          </a:stretch>
        </p:blipFill>
        <p:spPr>
          <a:xfrm>
            <a:off x="4858003" y="436618"/>
            <a:ext cx="7220866" cy="4192522"/>
          </a:xfrm>
          <a:prstGeom prst="rect">
            <a:avLst/>
          </a:prstGeom>
          <a:effectLst>
            <a:outerShdw blurRad="50800" dist="38100" dir="2700000" algn="tl" rotWithShape="0">
              <a:prstClr val="black">
                <a:alpha val="40000"/>
              </a:prstClr>
            </a:outerShdw>
          </a:effectLst>
        </p:spPr>
      </p:pic>
      <p:sp>
        <p:nvSpPr>
          <p:cNvPr id="14" name="Google Shape;1891;p3">
            <a:extLst>
              <a:ext uri="{FF2B5EF4-FFF2-40B4-BE49-F238E27FC236}">
                <a16:creationId xmlns:a16="http://schemas.microsoft.com/office/drawing/2014/main" id="{409B1B90-4139-8D6B-56C9-632C688405CD}"/>
              </a:ext>
            </a:extLst>
          </p:cNvPr>
          <p:cNvSpPr txBox="1">
            <a:spLocks/>
          </p:cNvSpPr>
          <p:nvPr/>
        </p:nvSpPr>
        <p:spPr>
          <a:xfrm>
            <a:off x="2294750" y="5989291"/>
            <a:ext cx="2490900" cy="5836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lnSpcReduction="1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2"/>
              </a:buClr>
              <a:buSzPts val="2600"/>
              <a:buFont typeface="Arial"/>
              <a:buNone/>
              <a:defRPr sz="2600" b="1"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ct val="38554"/>
            </a:pPr>
            <a:r>
              <a:rPr lang="en-CA" sz="3717" b="0">
                <a:solidFill>
                  <a:srgbClr val="76A49D"/>
                </a:solidFill>
                <a:latin typeface="Roboto ExtraBold"/>
                <a:ea typeface="Roboto ExtraBold"/>
                <a:cs typeface="Roboto ExtraBold"/>
                <a:sym typeface="Roboto ExtraBold"/>
              </a:rPr>
              <a:t>SiteSage</a:t>
            </a:r>
            <a:br>
              <a:rPr lang="en-CA" sz="1164"/>
            </a:br>
            <a:endParaRPr lang="en-CA" sz="1164"/>
          </a:p>
        </p:txBody>
      </p:sp>
      <p:pic>
        <p:nvPicPr>
          <p:cNvPr id="15" name="Google Shape;1892;p3" title="test copy.png">
            <a:extLst>
              <a:ext uri="{FF2B5EF4-FFF2-40B4-BE49-F238E27FC236}">
                <a16:creationId xmlns:a16="http://schemas.microsoft.com/office/drawing/2014/main" id="{0D699732-75E1-935B-8E1C-D1ED24BE66BF}"/>
              </a:ext>
            </a:extLst>
          </p:cNvPr>
          <p:cNvPicPr preferRelativeResize="0"/>
          <p:nvPr/>
        </p:nvPicPr>
        <p:blipFill>
          <a:blip r:embed="rId5">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6" name="Google Shape;1893;p3" title="test.png">
            <a:extLst>
              <a:ext uri="{FF2B5EF4-FFF2-40B4-BE49-F238E27FC236}">
                <a16:creationId xmlns:a16="http://schemas.microsoft.com/office/drawing/2014/main" id="{7AE6F0C6-11F0-E0FA-A0B5-33C09E540C65}"/>
              </a:ext>
            </a:extLst>
          </p:cNvPr>
          <p:cNvPicPr preferRelativeResize="0"/>
          <p:nvPr/>
        </p:nvPicPr>
        <p:blipFill rotWithShape="1">
          <a:blip r:embed="rId6">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spTree>
    <p:extLst>
      <p:ext uri="{BB962C8B-B14F-4D97-AF65-F5344CB8AC3E}">
        <p14:creationId xmlns:p14="http://schemas.microsoft.com/office/powerpoint/2010/main" val="24382481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7"/>
        <p:cNvGrpSpPr/>
        <p:nvPr/>
      </p:nvGrpSpPr>
      <p:grpSpPr>
        <a:xfrm>
          <a:off x="0" y="0"/>
          <a:ext cx="0" cy="0"/>
          <a:chOff x="0" y="0"/>
          <a:chExt cx="0" cy="0"/>
        </a:xfrm>
      </p:grpSpPr>
      <p:sp>
        <p:nvSpPr>
          <p:cNvPr id="1888" name="Google Shape;1888;p3"/>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CA" sz="3300"/>
              <a:t>Data and </a:t>
            </a:r>
            <a:r>
              <a:rPr lang="en-US" sz="3300"/>
              <a:t>Labels</a:t>
            </a:r>
            <a:endParaRPr sz="3300">
              <a:solidFill>
                <a:srgbClr val="4C7CCC"/>
              </a:solidFill>
            </a:endParaRPr>
          </a:p>
        </p:txBody>
      </p:sp>
      <p:sp>
        <p:nvSpPr>
          <p:cNvPr id="1889" name="Google Shape;1889;p3"/>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7</a:t>
            </a:fld>
            <a:endParaRPr/>
          </a:p>
        </p:txBody>
      </p:sp>
      <p:sp>
        <p:nvSpPr>
          <p:cNvPr id="1890" name="Google Shape;1890;p3"/>
          <p:cNvSpPr txBox="1"/>
          <p:nvPr/>
        </p:nvSpPr>
        <p:spPr>
          <a:xfrm>
            <a:off x="565223" y="1065026"/>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Agent accessible data</a:t>
            </a:r>
          </a:p>
        </p:txBody>
      </p:sp>
      <p:sp>
        <p:nvSpPr>
          <p:cNvPr id="1891" name="Google Shape;1891;p3"/>
          <p:cNvSpPr txBox="1">
            <a:spLocks noGrp="1"/>
          </p:cNvSpPr>
          <p:nvPr>
            <p:ph type="ctrTitle" idx="4294967295"/>
          </p:nvPr>
        </p:nvSpPr>
        <p:spPr>
          <a:xfrm>
            <a:off x="2294750" y="5989291"/>
            <a:ext cx="2490900" cy="5836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892" name="Google Shape;1892;p3" title="test copy.png"/>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893" name="Google Shape;1893;p3" title="test.png"/>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graphicFrame>
        <p:nvGraphicFramePr>
          <p:cNvPr id="1894" name="Google Shape;1894;p3"/>
          <p:cNvGraphicFramePr/>
          <p:nvPr>
            <p:extLst>
              <p:ext uri="{D42A27DB-BD31-4B8C-83A1-F6EECF244321}">
                <p14:modId xmlns:p14="http://schemas.microsoft.com/office/powerpoint/2010/main" val="1328032081"/>
              </p:ext>
            </p:extLst>
          </p:nvPr>
        </p:nvGraphicFramePr>
        <p:xfrm>
          <a:off x="1263150" y="1868743"/>
          <a:ext cx="9261225" cy="1750797"/>
        </p:xfrm>
        <a:graphic>
          <a:graphicData uri="http://schemas.openxmlformats.org/drawingml/2006/table">
            <a:tbl>
              <a:tblPr>
                <a:noFill/>
                <a:tableStyleId>{2A40A703-FF55-4765-B34D-4EAF426C062D}</a:tableStyleId>
              </a:tblPr>
              <a:tblGrid>
                <a:gridCol w="2535775">
                  <a:extLst>
                    <a:ext uri="{9D8B030D-6E8A-4147-A177-3AD203B41FA5}">
                      <a16:colId xmlns:a16="http://schemas.microsoft.com/office/drawing/2014/main" val="20000"/>
                    </a:ext>
                  </a:extLst>
                </a:gridCol>
                <a:gridCol w="6725450">
                  <a:extLst>
                    <a:ext uri="{9D8B030D-6E8A-4147-A177-3AD203B41FA5}">
                      <a16:colId xmlns:a16="http://schemas.microsoft.com/office/drawing/2014/main" val="20001"/>
                    </a:ext>
                  </a:extLst>
                </a:gridCol>
              </a:tblGrid>
              <a:tr h="433075">
                <a:tc>
                  <a:txBody>
                    <a:bodyPr/>
                    <a:lstStyle/>
                    <a:p>
                      <a:pPr marL="0" lvl="0" indent="0" algn="l" rtl="0">
                        <a:lnSpc>
                          <a:spcPct val="150000"/>
                        </a:lnSpc>
                        <a:spcBef>
                          <a:spcPts val="0"/>
                        </a:spcBef>
                        <a:spcAft>
                          <a:spcPts val="0"/>
                        </a:spcAft>
                        <a:buNone/>
                      </a:pPr>
                      <a:r>
                        <a:rPr lang="en-CA" sz="2000" b="1" err="1">
                          <a:solidFill>
                            <a:schemeClr val="dk1"/>
                          </a:solidFill>
                        </a:rPr>
                        <a:t>Amap</a:t>
                      </a:r>
                      <a:r>
                        <a:rPr lang="en-CA" sz="2000" b="1">
                          <a:solidFill>
                            <a:schemeClr val="dk1"/>
                          </a:solidFill>
                        </a:rPr>
                        <a:t> API</a:t>
                      </a:r>
                      <a:endParaRPr sz="1200"/>
                    </a:p>
                  </a:txBody>
                  <a:tcPr marL="91425" marR="91425" marT="91425" marB="91425"/>
                </a:tc>
                <a:tc>
                  <a:txBody>
                    <a:bodyPr/>
                    <a:lstStyle/>
                    <a:p>
                      <a:pPr marL="0" lvl="0" indent="0" algn="l" rtl="0">
                        <a:lnSpc>
                          <a:spcPct val="150000"/>
                        </a:lnSpc>
                        <a:spcBef>
                          <a:spcPts val="0"/>
                        </a:spcBef>
                        <a:spcAft>
                          <a:spcPts val="0"/>
                        </a:spcAft>
                        <a:buNone/>
                      </a:pPr>
                      <a:r>
                        <a:rPr lang="en-CA" sz="2000">
                          <a:solidFill>
                            <a:schemeClr val="dk1"/>
                          </a:solidFill>
                        </a:rPr>
                        <a:t>geocoding, static map, nearby search</a:t>
                      </a:r>
                      <a:endParaRPr sz="120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lnSpc>
                          <a:spcPct val="150000"/>
                        </a:lnSpc>
                        <a:spcBef>
                          <a:spcPts val="0"/>
                        </a:spcBef>
                        <a:spcAft>
                          <a:spcPts val="0"/>
                        </a:spcAft>
                        <a:buClr>
                          <a:schemeClr val="dk1"/>
                        </a:buClr>
                        <a:buSzPts val="1100"/>
                        <a:buFont typeface="Arial"/>
                        <a:buNone/>
                      </a:pPr>
                      <a:r>
                        <a:rPr lang="en-CA" sz="2000" b="1">
                          <a:solidFill>
                            <a:schemeClr val="dk1"/>
                          </a:solidFill>
                        </a:rPr>
                        <a:t>WorldPop API</a:t>
                      </a:r>
                      <a:endParaRPr sz="1200"/>
                    </a:p>
                  </a:txBody>
                  <a:tcPr marL="91425" marR="91425" marT="91425" marB="91425"/>
                </a:tc>
                <a:tc>
                  <a:txBody>
                    <a:bodyPr/>
                    <a:lstStyle/>
                    <a:p>
                      <a:pPr marL="0" lvl="0" indent="0" algn="l" rtl="0">
                        <a:lnSpc>
                          <a:spcPct val="150000"/>
                        </a:lnSpc>
                        <a:spcBef>
                          <a:spcPts val="0"/>
                        </a:spcBef>
                        <a:spcAft>
                          <a:spcPts val="0"/>
                        </a:spcAft>
                        <a:buNone/>
                      </a:pPr>
                      <a:r>
                        <a:rPr lang="en-CA" sz="2000">
                          <a:solidFill>
                            <a:schemeClr val="dk1"/>
                          </a:solidFill>
                        </a:rPr>
                        <a:t>population, age, gender</a:t>
                      </a:r>
                      <a:endParaRPr sz="1200"/>
                    </a:p>
                  </a:txBody>
                  <a:tcPr marL="91425" marR="91425" marT="91425" marB="91425"/>
                </a:tc>
                <a:extLst>
                  <a:ext uri="{0D108BD9-81ED-4DB2-BD59-A6C34878D82A}">
                    <a16:rowId xmlns:a16="http://schemas.microsoft.com/office/drawing/2014/main" val="10001"/>
                  </a:ext>
                </a:extLst>
              </a:tr>
              <a:tr h="516450">
                <a:tc>
                  <a:txBody>
                    <a:bodyPr/>
                    <a:lstStyle/>
                    <a:p>
                      <a:pPr marL="0" lvl="0" indent="0" algn="l" rtl="0">
                        <a:lnSpc>
                          <a:spcPct val="150000"/>
                        </a:lnSpc>
                        <a:spcBef>
                          <a:spcPts val="0"/>
                        </a:spcBef>
                        <a:spcAft>
                          <a:spcPts val="0"/>
                        </a:spcAft>
                        <a:buClr>
                          <a:schemeClr val="dk1"/>
                        </a:buClr>
                        <a:buSzPts val="1100"/>
                        <a:buFont typeface="Arial"/>
                        <a:buNone/>
                      </a:pPr>
                      <a:r>
                        <a:rPr lang="en-US" altLang="zh-CN" sz="2000" b="1">
                          <a:solidFill>
                            <a:schemeClr val="dk1"/>
                          </a:solidFill>
                        </a:rPr>
                        <a:t>Web Search API</a:t>
                      </a:r>
                      <a:endParaRPr sz="1200"/>
                    </a:p>
                  </a:txBody>
                  <a:tcPr marL="91425" marR="91425" marT="91425" marB="91425"/>
                </a:tc>
                <a:tc>
                  <a:txBody>
                    <a:bodyPr/>
                    <a:lstStyle/>
                    <a:p>
                      <a:pPr marL="0" lvl="0" indent="0" algn="l" rtl="0">
                        <a:lnSpc>
                          <a:spcPct val="150000"/>
                        </a:lnSpc>
                        <a:spcBef>
                          <a:spcPts val="0"/>
                        </a:spcBef>
                        <a:spcAft>
                          <a:spcPts val="0"/>
                        </a:spcAft>
                        <a:buClr>
                          <a:schemeClr val="dk1"/>
                        </a:buClr>
                        <a:buSzPts val="1100"/>
                        <a:buFont typeface="Arial"/>
                        <a:buNone/>
                      </a:pPr>
                      <a:r>
                        <a:rPr lang="en-CA" sz="2000">
                          <a:solidFill>
                            <a:schemeClr val="dk1"/>
                          </a:solidFill>
                        </a:rPr>
                        <a:t>general information and public data (reviews, POIs)</a:t>
                      </a:r>
                      <a:endParaRPr sz="1200"/>
                    </a:p>
                  </a:txBody>
                  <a:tcPr marL="91425" marR="91425" marT="91425" marB="91425"/>
                </a:tc>
                <a:extLst>
                  <a:ext uri="{0D108BD9-81ED-4DB2-BD59-A6C34878D82A}">
                    <a16:rowId xmlns:a16="http://schemas.microsoft.com/office/drawing/2014/main" val="10002"/>
                  </a:ext>
                </a:extLst>
              </a:tr>
            </a:tbl>
          </a:graphicData>
        </a:graphic>
      </p:graphicFrame>
      <p:graphicFrame>
        <p:nvGraphicFramePr>
          <p:cNvPr id="1895" name="Google Shape;1895;p3"/>
          <p:cNvGraphicFramePr/>
          <p:nvPr>
            <p:extLst>
              <p:ext uri="{D42A27DB-BD31-4B8C-83A1-F6EECF244321}">
                <p14:modId xmlns:p14="http://schemas.microsoft.com/office/powerpoint/2010/main" val="2160734909"/>
              </p:ext>
            </p:extLst>
          </p:nvPr>
        </p:nvGraphicFramePr>
        <p:xfrm>
          <a:off x="1263149" y="4331760"/>
          <a:ext cx="9261225" cy="1057302"/>
        </p:xfrm>
        <a:graphic>
          <a:graphicData uri="http://schemas.openxmlformats.org/drawingml/2006/table">
            <a:tbl>
              <a:tblPr>
                <a:noFill/>
                <a:tableStyleId>{2A40A703-FF55-4765-B34D-4EAF426C062D}</a:tableStyleId>
              </a:tblPr>
              <a:tblGrid>
                <a:gridCol w="2513323">
                  <a:extLst>
                    <a:ext uri="{9D8B030D-6E8A-4147-A177-3AD203B41FA5}">
                      <a16:colId xmlns:a16="http://schemas.microsoft.com/office/drawing/2014/main" val="20000"/>
                    </a:ext>
                  </a:extLst>
                </a:gridCol>
                <a:gridCol w="6747902">
                  <a:extLst>
                    <a:ext uri="{9D8B030D-6E8A-4147-A177-3AD203B41FA5}">
                      <a16:colId xmlns:a16="http://schemas.microsoft.com/office/drawing/2014/main" val="20001"/>
                    </a:ext>
                  </a:extLst>
                </a:gridCol>
              </a:tblGrid>
              <a:tr h="1057302">
                <a:tc>
                  <a:txBody>
                    <a:bodyPr/>
                    <a:lstStyle/>
                    <a:p>
                      <a:pPr marL="0" lvl="0" indent="0" algn="l" rtl="0">
                        <a:lnSpc>
                          <a:spcPct val="150000"/>
                        </a:lnSpc>
                        <a:spcBef>
                          <a:spcPts val="0"/>
                        </a:spcBef>
                        <a:spcAft>
                          <a:spcPts val="0"/>
                        </a:spcAft>
                        <a:buNone/>
                      </a:pPr>
                      <a:r>
                        <a:rPr lang="en-CA" sz="2000" b="1" err="1">
                          <a:solidFill>
                            <a:schemeClr val="dk1"/>
                          </a:solidFill>
                        </a:rPr>
                        <a:t>Dianping</a:t>
                      </a:r>
                      <a:r>
                        <a:rPr lang="en-CA" sz="2000" b="1">
                          <a:solidFill>
                            <a:schemeClr val="dk1"/>
                          </a:solidFill>
                        </a:rPr>
                        <a:t> APP</a:t>
                      </a:r>
                      <a:endParaRPr sz="1200"/>
                    </a:p>
                  </a:txBody>
                  <a:tcPr marL="91425" marR="91425" marT="91425" marB="91425"/>
                </a:tc>
                <a:tc>
                  <a:txBody>
                    <a:bodyPr/>
                    <a:lstStyle/>
                    <a:p>
                      <a:pPr marL="0" lvl="0" indent="0" algn="l" rtl="0">
                        <a:lnSpc>
                          <a:spcPct val="150000"/>
                        </a:lnSpc>
                        <a:spcBef>
                          <a:spcPts val="0"/>
                        </a:spcBef>
                        <a:spcAft>
                          <a:spcPts val="0"/>
                        </a:spcAft>
                        <a:buClr>
                          <a:schemeClr val="dk1"/>
                        </a:buClr>
                        <a:buSzPts val="1100"/>
                        <a:buFont typeface="Arial"/>
                        <a:buNone/>
                      </a:pPr>
                      <a:r>
                        <a:rPr lang="en-US" sz="2000" b="0">
                          <a:solidFill>
                            <a:schemeClr val="dk1"/>
                          </a:solidFill>
                        </a:rPr>
                        <a:t>6-month </a:t>
                      </a:r>
                      <a:r>
                        <a:rPr lang="en-US" altLang="zh-CN" sz="2000" b="0">
                          <a:solidFill>
                            <a:schemeClr val="dk1"/>
                          </a:solidFill>
                        </a:rPr>
                        <a:t>average </a:t>
                      </a:r>
                      <a:r>
                        <a:rPr lang="en-US" sz="2000" b="1">
                          <a:solidFill>
                            <a:schemeClr val="dk1"/>
                          </a:solidFill>
                        </a:rPr>
                        <a:t>review count</a:t>
                      </a:r>
                      <a:endParaRPr lang="en-US" sz="2000">
                        <a:solidFill>
                          <a:schemeClr val="dk1"/>
                        </a:solidFill>
                      </a:endParaRPr>
                    </a:p>
                    <a:p>
                      <a:pPr marL="0" lvl="0" indent="0" algn="l" rtl="0">
                        <a:lnSpc>
                          <a:spcPct val="150000"/>
                        </a:lnSpc>
                        <a:spcBef>
                          <a:spcPts val="0"/>
                        </a:spcBef>
                        <a:spcAft>
                          <a:spcPts val="0"/>
                        </a:spcAft>
                        <a:buClr>
                          <a:schemeClr val="dk1"/>
                        </a:buClr>
                        <a:buSzPts val="1100"/>
                        <a:buFont typeface="Arial"/>
                        <a:buNone/>
                      </a:pPr>
                      <a:r>
                        <a:rPr lang="en-US" sz="2000" b="1" i="0" u="none" strike="noStrike" cap="none">
                          <a:solidFill>
                            <a:schemeClr val="dk1"/>
                          </a:solidFill>
                          <a:latin typeface="Arial"/>
                          <a:cs typeface="Arial"/>
                          <a:sym typeface="Arial"/>
                        </a:rPr>
                        <a:t>3 brands</a:t>
                      </a:r>
                      <a:r>
                        <a:rPr lang="en-US" sz="2000" b="0" i="0" u="none" strike="noStrike" cap="none">
                          <a:solidFill>
                            <a:schemeClr val="dk1"/>
                          </a:solidFill>
                          <a:latin typeface="Arial"/>
                          <a:cs typeface="Arial"/>
                          <a:sym typeface="Arial"/>
                        </a:rPr>
                        <a:t>: Starbucks, Arabica, Manner Coffee</a:t>
                      </a:r>
                    </a:p>
                  </a:txBody>
                  <a:tcPr marL="91425" marR="91425" marT="91425" marB="91425"/>
                </a:tc>
                <a:extLst>
                  <a:ext uri="{0D108BD9-81ED-4DB2-BD59-A6C34878D82A}">
                    <a16:rowId xmlns:a16="http://schemas.microsoft.com/office/drawing/2014/main" val="10000"/>
                  </a:ext>
                </a:extLst>
              </a:tr>
            </a:tbl>
          </a:graphicData>
        </a:graphic>
      </p:graphicFrame>
      <p:sp>
        <p:nvSpPr>
          <p:cNvPr id="3" name="TextBox 2">
            <a:extLst>
              <a:ext uri="{FF2B5EF4-FFF2-40B4-BE49-F238E27FC236}">
                <a16:creationId xmlns:a16="http://schemas.microsoft.com/office/drawing/2014/main" id="{B0CF3E77-AECB-33C3-A2A0-7B2768DA5EB0}"/>
              </a:ext>
            </a:extLst>
          </p:cNvPr>
          <p:cNvSpPr txBox="1"/>
          <p:nvPr/>
        </p:nvSpPr>
        <p:spPr>
          <a:xfrm>
            <a:off x="565223" y="3619348"/>
            <a:ext cx="6096000" cy="618311"/>
          </a:xfrm>
          <a:prstGeom prst="rect">
            <a:avLst/>
          </a:prstGeom>
          <a:noFill/>
        </p:spPr>
        <p:txBody>
          <a:bodyPr wrap="square">
            <a:spAutoFit/>
          </a:bodyPr>
          <a:lstStyle/>
          <a:p>
            <a:pPr marL="0" marR="0" lvl="0" indent="0" algn="l" rtl="0">
              <a:lnSpc>
                <a:spcPct val="150000"/>
              </a:lnSpc>
              <a:spcBef>
                <a:spcPts val="0"/>
              </a:spcBef>
              <a:spcAft>
                <a:spcPts val="0"/>
              </a:spcAft>
              <a:buNone/>
            </a:pPr>
            <a:r>
              <a:rPr lang="en-CA" sz="2600" b="1">
                <a:solidFill>
                  <a:srgbClr val="49B8B5"/>
                </a:solidFill>
              </a:rPr>
              <a:t>Evaluation data</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87">
          <a:extLst>
            <a:ext uri="{FF2B5EF4-FFF2-40B4-BE49-F238E27FC236}">
              <a16:creationId xmlns:a16="http://schemas.microsoft.com/office/drawing/2014/main" id="{B2E295AF-B70B-9155-EB75-1084B469FCDE}"/>
            </a:ext>
          </a:extLst>
        </p:cNvPr>
        <p:cNvGrpSpPr/>
        <p:nvPr/>
      </p:nvGrpSpPr>
      <p:grpSpPr>
        <a:xfrm>
          <a:off x="0" y="0"/>
          <a:ext cx="0" cy="0"/>
          <a:chOff x="0" y="0"/>
          <a:chExt cx="0" cy="0"/>
        </a:xfrm>
      </p:grpSpPr>
      <p:sp>
        <p:nvSpPr>
          <p:cNvPr id="1888" name="Google Shape;1888;p3">
            <a:extLst>
              <a:ext uri="{FF2B5EF4-FFF2-40B4-BE49-F238E27FC236}">
                <a16:creationId xmlns:a16="http://schemas.microsoft.com/office/drawing/2014/main" id="{DFD67819-A714-6043-BF36-261CF40B99CB}"/>
              </a:ext>
            </a:extLst>
          </p:cNvPr>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p>
            <a:pPr lvl="0">
              <a:buSzPts val="2600"/>
            </a:pPr>
            <a:r>
              <a:rPr lang="en-US" sz="3300"/>
              <a:t>Metrics of Success: </a:t>
            </a:r>
            <a:r>
              <a:rPr lang="en-CA" sz="3300"/>
              <a:t>Constrains</a:t>
            </a:r>
            <a:endParaRPr sz="3300">
              <a:solidFill>
                <a:srgbClr val="4C7CCC"/>
              </a:solidFill>
            </a:endParaRPr>
          </a:p>
        </p:txBody>
      </p:sp>
      <p:sp>
        <p:nvSpPr>
          <p:cNvPr id="1889" name="Google Shape;1889;p3">
            <a:extLst>
              <a:ext uri="{FF2B5EF4-FFF2-40B4-BE49-F238E27FC236}">
                <a16:creationId xmlns:a16="http://schemas.microsoft.com/office/drawing/2014/main" id="{94BA3157-4CB0-B8AF-BC9A-361EEEB67794}"/>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8</a:t>
            </a:fld>
            <a:endParaRPr/>
          </a:p>
        </p:txBody>
      </p:sp>
      <p:sp>
        <p:nvSpPr>
          <p:cNvPr id="1891" name="Google Shape;1891;p3">
            <a:extLst>
              <a:ext uri="{FF2B5EF4-FFF2-40B4-BE49-F238E27FC236}">
                <a16:creationId xmlns:a16="http://schemas.microsoft.com/office/drawing/2014/main" id="{4E6F778D-EB66-B2EB-A76E-EA9C7B9D401F}"/>
              </a:ext>
            </a:extLst>
          </p:cNvPr>
          <p:cNvSpPr txBox="1">
            <a:spLocks noGrp="1"/>
          </p:cNvSpPr>
          <p:nvPr>
            <p:ph type="ctrTitle" idx="4294967295"/>
          </p:nvPr>
        </p:nvSpPr>
        <p:spPr>
          <a:xfrm>
            <a:off x="2294750" y="5989291"/>
            <a:ext cx="2490900" cy="5836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892" name="Google Shape;1892;p3" title="test copy.png">
            <a:extLst>
              <a:ext uri="{FF2B5EF4-FFF2-40B4-BE49-F238E27FC236}">
                <a16:creationId xmlns:a16="http://schemas.microsoft.com/office/drawing/2014/main" id="{7E98F6EE-0DC7-612B-2830-DAEE7B55EBD6}"/>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893" name="Google Shape;1893;p3" title="test.png">
            <a:extLst>
              <a:ext uri="{FF2B5EF4-FFF2-40B4-BE49-F238E27FC236}">
                <a16:creationId xmlns:a16="http://schemas.microsoft.com/office/drawing/2014/main" id="{56424EA1-C927-D7D4-6775-183936CF46D8}"/>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graphicFrame>
        <p:nvGraphicFramePr>
          <p:cNvPr id="1894" name="Google Shape;1894;p3">
            <a:extLst>
              <a:ext uri="{FF2B5EF4-FFF2-40B4-BE49-F238E27FC236}">
                <a16:creationId xmlns:a16="http://schemas.microsoft.com/office/drawing/2014/main" id="{B6F28C96-1B1F-D98B-2F4B-A43E8DDF4D34}"/>
              </a:ext>
            </a:extLst>
          </p:cNvPr>
          <p:cNvGraphicFramePr/>
          <p:nvPr>
            <p:extLst>
              <p:ext uri="{D42A27DB-BD31-4B8C-83A1-F6EECF244321}">
                <p14:modId xmlns:p14="http://schemas.microsoft.com/office/powerpoint/2010/main" val="686236629"/>
              </p:ext>
            </p:extLst>
          </p:nvPr>
        </p:nvGraphicFramePr>
        <p:xfrm>
          <a:off x="1120350" y="1670568"/>
          <a:ext cx="9377142" cy="2538670"/>
        </p:xfrm>
        <a:graphic>
          <a:graphicData uri="http://schemas.openxmlformats.org/drawingml/2006/table">
            <a:tbl>
              <a:tblPr>
                <a:noFill/>
                <a:tableStyleId>{2A40A703-FF55-4765-B34D-4EAF426C062D}</a:tableStyleId>
              </a:tblPr>
              <a:tblGrid>
                <a:gridCol w="1554687">
                  <a:extLst>
                    <a:ext uri="{9D8B030D-6E8A-4147-A177-3AD203B41FA5}">
                      <a16:colId xmlns:a16="http://schemas.microsoft.com/office/drawing/2014/main" val="20000"/>
                    </a:ext>
                  </a:extLst>
                </a:gridCol>
                <a:gridCol w="2085489">
                  <a:extLst>
                    <a:ext uri="{9D8B030D-6E8A-4147-A177-3AD203B41FA5}">
                      <a16:colId xmlns:a16="http://schemas.microsoft.com/office/drawing/2014/main" val="20001"/>
                    </a:ext>
                  </a:extLst>
                </a:gridCol>
                <a:gridCol w="5736966">
                  <a:extLst>
                    <a:ext uri="{9D8B030D-6E8A-4147-A177-3AD203B41FA5}">
                      <a16:colId xmlns:a16="http://schemas.microsoft.com/office/drawing/2014/main" val="418124534"/>
                    </a:ext>
                  </a:extLst>
                </a:gridCol>
              </a:tblGrid>
              <a:tr h="433075">
                <a:tc>
                  <a:txBody>
                    <a:bodyPr/>
                    <a:lstStyle/>
                    <a:p>
                      <a:pPr marL="0" lvl="0" indent="0" algn="l" rtl="0">
                        <a:lnSpc>
                          <a:spcPct val="150000"/>
                        </a:lnSpc>
                        <a:spcBef>
                          <a:spcPts val="0"/>
                        </a:spcBef>
                        <a:spcAft>
                          <a:spcPts val="0"/>
                        </a:spcAft>
                        <a:buNone/>
                      </a:pPr>
                      <a:r>
                        <a:rPr lang="en-US" altLang="zh-CN" sz="2000" b="1">
                          <a:solidFill>
                            <a:schemeClr val="dk1"/>
                          </a:solidFill>
                        </a:rPr>
                        <a:t>Location</a:t>
                      </a:r>
                      <a:endParaRPr sz="2000"/>
                    </a:p>
                  </a:txBody>
                  <a:tcPr marL="91425" marR="91425" marT="91425" marB="91425"/>
                </a:tc>
                <a:tc>
                  <a:txBody>
                    <a:bodyPr/>
                    <a:lstStyle/>
                    <a:p>
                      <a:pPr marL="0" lvl="0" indent="0" algn="l" rtl="0">
                        <a:lnSpc>
                          <a:spcPct val="150000"/>
                        </a:lnSpc>
                        <a:spcBef>
                          <a:spcPts val="0"/>
                        </a:spcBef>
                        <a:spcAft>
                          <a:spcPts val="0"/>
                        </a:spcAft>
                        <a:buNone/>
                      </a:pPr>
                      <a:r>
                        <a:rPr lang="en-US" sz="2000">
                          <a:solidFill>
                            <a:schemeClr val="dk1"/>
                          </a:solidFill>
                        </a:rPr>
                        <a:t>Shanghai</a:t>
                      </a:r>
                      <a:endParaRPr lang="en-US" sz="2000"/>
                    </a:p>
                  </a:txBody>
                  <a:tcPr marL="91425" marR="91425" marT="91425" marB="91425"/>
                </a:tc>
                <a:tc>
                  <a:txBody>
                    <a:bodyPr/>
                    <a:lstStyle/>
                    <a:p>
                      <a:pPr marL="342900" marR="0" lvl="0" indent="-342900" algn="l" defTabSz="914400" rtl="0" eaLnBrk="1" fontAlgn="auto" latinLnBrk="0" hangingPunct="1">
                        <a:lnSpc>
                          <a:spcPct val="150000"/>
                        </a:lnSpc>
                        <a:spcBef>
                          <a:spcPts val="0"/>
                        </a:spcBef>
                        <a:spcAft>
                          <a:spcPts val="0"/>
                        </a:spcAft>
                        <a:buClr>
                          <a:srgbClr val="000000"/>
                        </a:buClr>
                        <a:buSzTx/>
                        <a:buFont typeface="Arial" panose="020B0604020202020204" pitchFamily="34" charset="0"/>
                        <a:buChar char="•"/>
                        <a:tabLst/>
                        <a:defRPr/>
                      </a:pPr>
                      <a:r>
                        <a:rPr lang="en-US" sz="2000">
                          <a:solidFill>
                            <a:schemeClr val="dk1"/>
                          </a:solidFill>
                        </a:rPr>
                        <a:t>Data availability</a:t>
                      </a:r>
                    </a:p>
                    <a:p>
                      <a:pPr marL="342900" lvl="0" indent="-342900" algn="l" rtl="0">
                        <a:lnSpc>
                          <a:spcPct val="150000"/>
                        </a:lnSpc>
                        <a:spcBef>
                          <a:spcPts val="0"/>
                        </a:spcBef>
                        <a:spcAft>
                          <a:spcPts val="0"/>
                        </a:spcAft>
                        <a:buFont typeface="Arial" panose="020B0604020202020204" pitchFamily="34" charset="0"/>
                        <a:buChar char="•"/>
                      </a:pPr>
                      <a:r>
                        <a:rPr lang="en-US" sz="2000">
                          <a:solidFill>
                            <a:schemeClr val="dk1"/>
                          </a:solidFill>
                        </a:rPr>
                        <a:t>Free API</a:t>
                      </a: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lnSpc>
                          <a:spcPct val="150000"/>
                        </a:lnSpc>
                        <a:spcBef>
                          <a:spcPts val="0"/>
                        </a:spcBef>
                        <a:spcAft>
                          <a:spcPts val="0"/>
                        </a:spcAft>
                        <a:buClr>
                          <a:schemeClr val="dk1"/>
                        </a:buClr>
                        <a:buSzPts val="1100"/>
                        <a:buFont typeface="Arial"/>
                        <a:buNone/>
                      </a:pPr>
                      <a:r>
                        <a:rPr lang="en-CA" sz="2000" b="1">
                          <a:solidFill>
                            <a:schemeClr val="dk1"/>
                          </a:solidFill>
                        </a:rPr>
                        <a:t>Store type</a:t>
                      </a:r>
                      <a:endParaRPr sz="2000"/>
                    </a:p>
                  </a:txBody>
                  <a:tcPr marL="91425" marR="91425" marT="91425" marB="91425"/>
                </a:tc>
                <a:tc>
                  <a:txBody>
                    <a:bodyPr/>
                    <a:lstStyle/>
                    <a:p>
                      <a:pPr marL="0" lvl="0" indent="0" algn="l" rtl="0">
                        <a:lnSpc>
                          <a:spcPct val="150000"/>
                        </a:lnSpc>
                        <a:spcBef>
                          <a:spcPts val="0"/>
                        </a:spcBef>
                        <a:spcAft>
                          <a:spcPts val="0"/>
                        </a:spcAft>
                        <a:buNone/>
                      </a:pPr>
                      <a:r>
                        <a:rPr lang="en-CA" sz="2000">
                          <a:solidFill>
                            <a:schemeClr val="dk1"/>
                          </a:solidFill>
                        </a:rPr>
                        <a:t>Coffee Store</a:t>
                      </a:r>
                      <a:endParaRPr lang="en-CA" sz="2000"/>
                    </a:p>
                  </a:txBody>
                  <a:tcPr marL="91425" marR="91425" marT="91425" marB="91425"/>
                </a:tc>
                <a:tc>
                  <a:txBody>
                    <a:bodyPr/>
                    <a:lstStyle/>
                    <a:p>
                      <a:pPr marL="342900" lvl="0" indent="-342900" algn="l" rtl="0">
                        <a:lnSpc>
                          <a:spcPct val="150000"/>
                        </a:lnSpc>
                        <a:spcBef>
                          <a:spcPts val="0"/>
                        </a:spcBef>
                        <a:spcAft>
                          <a:spcPts val="0"/>
                        </a:spcAft>
                        <a:buFont typeface="Arial" panose="020B0604020202020204" pitchFamily="34" charset="0"/>
                        <a:buChar char="•"/>
                      </a:pPr>
                      <a:r>
                        <a:rPr lang="en-CA" sz="2000" dirty="0"/>
                        <a:t>Ease of understanding</a:t>
                      </a:r>
                    </a:p>
                    <a:p>
                      <a:pPr marL="342900" lvl="0" indent="-342900" algn="l" rtl="0">
                        <a:lnSpc>
                          <a:spcPct val="150000"/>
                        </a:lnSpc>
                        <a:spcBef>
                          <a:spcPts val="0"/>
                        </a:spcBef>
                        <a:spcAft>
                          <a:spcPts val="0"/>
                        </a:spcAft>
                        <a:buFont typeface="Arial" panose="020B0604020202020204" pitchFamily="34" charset="0"/>
                        <a:buChar char="•"/>
                      </a:pPr>
                      <a:r>
                        <a:rPr lang="en-CA" sz="2000" dirty="0"/>
                        <a:t>Large Dataset</a:t>
                      </a:r>
                    </a:p>
                    <a:p>
                      <a:pPr marL="342900" lvl="0" indent="-342900" algn="l" rtl="0">
                        <a:lnSpc>
                          <a:spcPct val="150000"/>
                        </a:lnSpc>
                        <a:spcBef>
                          <a:spcPts val="0"/>
                        </a:spcBef>
                        <a:spcAft>
                          <a:spcPts val="0"/>
                        </a:spcAft>
                        <a:buFont typeface="Arial" panose="020B0604020202020204" pitchFamily="34" charset="0"/>
                        <a:buChar char="•"/>
                      </a:pPr>
                      <a:r>
                        <a:rPr lang="en-CA" sz="2000" dirty="0"/>
                        <a:t>Good traffic to user review to revenue relation</a:t>
                      </a:r>
                    </a:p>
                  </a:txBody>
                  <a:tcPr marL="91425" marR="91425" marT="91425" marB="914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31928575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7">
          <a:extLst>
            <a:ext uri="{FF2B5EF4-FFF2-40B4-BE49-F238E27FC236}">
              <a16:creationId xmlns:a16="http://schemas.microsoft.com/office/drawing/2014/main" id="{FDA0D998-9D14-D155-4DA8-EAA8B99BF729}"/>
            </a:ext>
          </a:extLst>
        </p:cNvPr>
        <p:cNvGrpSpPr/>
        <p:nvPr/>
      </p:nvGrpSpPr>
      <p:grpSpPr>
        <a:xfrm>
          <a:off x="0" y="0"/>
          <a:ext cx="0" cy="0"/>
          <a:chOff x="0" y="0"/>
          <a:chExt cx="0" cy="0"/>
        </a:xfrm>
      </p:grpSpPr>
      <p:sp>
        <p:nvSpPr>
          <p:cNvPr id="1888" name="Google Shape;1888;p3">
            <a:extLst>
              <a:ext uri="{FF2B5EF4-FFF2-40B4-BE49-F238E27FC236}">
                <a16:creationId xmlns:a16="http://schemas.microsoft.com/office/drawing/2014/main" id="{3D83AC31-3C21-7C1C-705C-AFD780B2739C}"/>
              </a:ext>
            </a:extLst>
          </p:cNvPr>
          <p:cNvSpPr txBox="1">
            <a:spLocks noGrp="1"/>
          </p:cNvSpPr>
          <p:nvPr>
            <p:ph type="title"/>
          </p:nvPr>
        </p:nvSpPr>
        <p:spPr>
          <a:xfrm>
            <a:off x="381001" y="441325"/>
            <a:ext cx="8570912" cy="9898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2"/>
              </a:buClr>
              <a:buSzPts val="2600"/>
              <a:buFont typeface="Arial"/>
              <a:buNone/>
            </a:pPr>
            <a:r>
              <a:rPr lang="en-US" sz="3300"/>
              <a:t>Metrics of Success: Comparative Ranking</a:t>
            </a:r>
            <a:endParaRPr sz="3300">
              <a:solidFill>
                <a:srgbClr val="4C7CCC"/>
              </a:solidFill>
            </a:endParaRPr>
          </a:p>
        </p:txBody>
      </p:sp>
      <p:sp>
        <p:nvSpPr>
          <p:cNvPr id="1889" name="Google Shape;1889;p3">
            <a:extLst>
              <a:ext uri="{FF2B5EF4-FFF2-40B4-BE49-F238E27FC236}">
                <a16:creationId xmlns:a16="http://schemas.microsoft.com/office/drawing/2014/main" id="{EE35C00C-C796-C1A1-F953-93404D6D50B1}"/>
              </a:ext>
            </a:extLst>
          </p:cNvPr>
          <p:cNvSpPr txBox="1">
            <a:spLocks noGrp="1"/>
          </p:cNvSpPr>
          <p:nvPr>
            <p:ph type="sldNum" idx="12"/>
          </p:nvPr>
        </p:nvSpPr>
        <p:spPr>
          <a:xfrm>
            <a:off x="11099800" y="6229815"/>
            <a:ext cx="711199" cy="264676"/>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CA"/>
              <a:t>9</a:t>
            </a:fld>
            <a:endParaRPr/>
          </a:p>
        </p:txBody>
      </p:sp>
      <p:sp>
        <p:nvSpPr>
          <p:cNvPr id="1890" name="Google Shape;1890;p3">
            <a:extLst>
              <a:ext uri="{FF2B5EF4-FFF2-40B4-BE49-F238E27FC236}">
                <a16:creationId xmlns:a16="http://schemas.microsoft.com/office/drawing/2014/main" id="{BC73F585-21CD-5B81-BEF1-DDA091C615EE}"/>
              </a:ext>
            </a:extLst>
          </p:cNvPr>
          <p:cNvSpPr txBox="1"/>
          <p:nvPr/>
        </p:nvSpPr>
        <p:spPr>
          <a:xfrm>
            <a:off x="537791" y="915682"/>
            <a:ext cx="10250700" cy="78480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Font typeface="Arial"/>
              <a:buNone/>
            </a:pPr>
            <a:r>
              <a:rPr lang="en-CA" sz="2600" b="1">
                <a:solidFill>
                  <a:srgbClr val="49B8B5"/>
                </a:solidFill>
              </a:rPr>
              <a:t>Ground Truth</a:t>
            </a:r>
          </a:p>
        </p:txBody>
      </p:sp>
      <p:sp>
        <p:nvSpPr>
          <p:cNvPr id="1891" name="Google Shape;1891;p3">
            <a:extLst>
              <a:ext uri="{FF2B5EF4-FFF2-40B4-BE49-F238E27FC236}">
                <a16:creationId xmlns:a16="http://schemas.microsoft.com/office/drawing/2014/main" id="{4B44521C-F39A-ECAA-6A2F-CF71C0DB2CFA}"/>
              </a:ext>
            </a:extLst>
          </p:cNvPr>
          <p:cNvSpPr txBox="1">
            <a:spLocks noGrp="1"/>
          </p:cNvSpPr>
          <p:nvPr>
            <p:ph type="ctrTitle" idx="4294967295"/>
          </p:nvPr>
        </p:nvSpPr>
        <p:spPr>
          <a:xfrm>
            <a:off x="2294750" y="5989291"/>
            <a:ext cx="2490900" cy="287400"/>
          </a:xfrm>
          <a:prstGeom prst="rect">
            <a:avLst/>
          </a:prstGeom>
          <a:noFill/>
          <a:ln>
            <a:noFill/>
          </a:ln>
          <a:effectLst>
            <a:outerShdw blurRad="44878" dist="14959" dir="5400000" algn="bl" rotWithShape="0">
              <a:srgbClr val="000000">
                <a:alpha val="50000"/>
              </a:srgbClr>
            </a:outerShdw>
          </a:effectLst>
        </p:spPr>
        <p:txBody>
          <a:bodyPr spcFirstLastPara="1" wrap="square" lIns="40950" tIns="20475" rIns="40950" bIns="20475" anchor="t" anchorCtr="0">
            <a:normAutofit fontScale="90000"/>
          </a:bodyPr>
          <a:lstStyle/>
          <a:p>
            <a:pPr marL="0" lvl="0" indent="0" algn="l" rtl="0">
              <a:lnSpc>
                <a:spcPct val="90000"/>
              </a:lnSpc>
              <a:spcBef>
                <a:spcPts val="0"/>
              </a:spcBef>
              <a:spcAft>
                <a:spcPts val="0"/>
              </a:spcAft>
              <a:buClr>
                <a:schemeClr val="dk2"/>
              </a:buClr>
              <a:buSzPct val="38554"/>
              <a:buFont typeface="Arial"/>
              <a:buNone/>
            </a:pPr>
            <a:r>
              <a:rPr lang="en-CA" sz="3717" b="0">
                <a:solidFill>
                  <a:srgbClr val="76A49D"/>
                </a:solidFill>
                <a:latin typeface="Roboto ExtraBold"/>
                <a:ea typeface="Roboto ExtraBold"/>
                <a:cs typeface="Roboto ExtraBold"/>
                <a:sym typeface="Roboto ExtraBold"/>
              </a:rPr>
              <a:t>SiteSage</a:t>
            </a:r>
            <a:br>
              <a:rPr lang="en-CA" sz="1164"/>
            </a:br>
            <a:endParaRPr sz="1164"/>
          </a:p>
        </p:txBody>
      </p:sp>
      <p:pic>
        <p:nvPicPr>
          <p:cNvPr id="1892" name="Google Shape;1892;p3" title="test copy.png">
            <a:extLst>
              <a:ext uri="{FF2B5EF4-FFF2-40B4-BE49-F238E27FC236}">
                <a16:creationId xmlns:a16="http://schemas.microsoft.com/office/drawing/2014/main" id="{CEE299F3-0C97-3C6D-ADEC-D9F570160062}"/>
              </a:ext>
            </a:extLst>
          </p:cNvPr>
          <p:cNvPicPr preferRelativeResize="0"/>
          <p:nvPr/>
        </p:nvPicPr>
        <p:blipFill>
          <a:blip r:embed="rId3">
            <a:alphaModFix amt="90000"/>
          </a:blip>
          <a:stretch>
            <a:fillRect/>
          </a:stretch>
        </p:blipFill>
        <p:spPr>
          <a:xfrm>
            <a:off x="3974260" y="5931850"/>
            <a:ext cx="633213" cy="633201"/>
          </a:xfrm>
          <a:prstGeom prst="rect">
            <a:avLst/>
          </a:prstGeom>
          <a:noFill/>
          <a:ln>
            <a:noFill/>
          </a:ln>
          <a:effectLst>
            <a:outerShdw blurRad="44878" dist="14959" dir="5400000" algn="bl" rotWithShape="0">
              <a:srgbClr val="000000">
                <a:alpha val="50000"/>
              </a:srgbClr>
            </a:outerShdw>
          </a:effectLst>
        </p:spPr>
      </p:pic>
      <p:pic>
        <p:nvPicPr>
          <p:cNvPr id="1893" name="Google Shape;1893;p3" title="test.png">
            <a:extLst>
              <a:ext uri="{FF2B5EF4-FFF2-40B4-BE49-F238E27FC236}">
                <a16:creationId xmlns:a16="http://schemas.microsoft.com/office/drawing/2014/main" id="{AC6E6095-45C9-171D-3F28-9E6AA3B35FB1}"/>
              </a:ext>
            </a:extLst>
          </p:cNvPr>
          <p:cNvPicPr preferRelativeResize="0"/>
          <p:nvPr/>
        </p:nvPicPr>
        <p:blipFill rotWithShape="1">
          <a:blip r:embed="rId4">
            <a:alphaModFix/>
          </a:blip>
          <a:srcRect r="95358"/>
          <a:stretch/>
        </p:blipFill>
        <p:spPr>
          <a:xfrm>
            <a:off x="2321568" y="6490267"/>
            <a:ext cx="1926584" cy="59727"/>
          </a:xfrm>
          <a:prstGeom prst="rect">
            <a:avLst/>
          </a:prstGeom>
          <a:noFill/>
          <a:ln>
            <a:noFill/>
          </a:ln>
          <a:effectLst>
            <a:outerShdw blurRad="44878" dist="14959" dir="5400000" algn="bl" rotWithShape="0">
              <a:srgbClr val="000000">
                <a:alpha val="50000"/>
              </a:srgbClr>
            </a:outerShdw>
          </a:effectLst>
        </p:spPr>
      </p:pic>
      <p:graphicFrame>
        <p:nvGraphicFramePr>
          <p:cNvPr id="3" name="Google Shape;1894;p3">
            <a:extLst>
              <a:ext uri="{FF2B5EF4-FFF2-40B4-BE49-F238E27FC236}">
                <a16:creationId xmlns:a16="http://schemas.microsoft.com/office/drawing/2014/main" id="{1DE15950-95C6-761C-73B5-97DCE7FD0F0B}"/>
              </a:ext>
            </a:extLst>
          </p:cNvPr>
          <p:cNvGraphicFramePr/>
          <p:nvPr>
            <p:extLst>
              <p:ext uri="{D42A27DB-BD31-4B8C-83A1-F6EECF244321}">
                <p14:modId xmlns:p14="http://schemas.microsoft.com/office/powerpoint/2010/main" val="2528270825"/>
              </p:ext>
            </p:extLst>
          </p:nvPr>
        </p:nvGraphicFramePr>
        <p:xfrm>
          <a:off x="1258034" y="1720085"/>
          <a:ext cx="5969755" cy="1087060"/>
        </p:xfrm>
        <a:graphic>
          <a:graphicData uri="http://schemas.openxmlformats.org/drawingml/2006/table">
            <a:tbl>
              <a:tblPr>
                <a:noFill/>
                <a:tableStyleId>{2A40A703-FF55-4765-B34D-4EAF426C062D}</a:tableStyleId>
              </a:tblPr>
              <a:tblGrid>
                <a:gridCol w="3564883">
                  <a:extLst>
                    <a:ext uri="{9D8B030D-6E8A-4147-A177-3AD203B41FA5}">
                      <a16:colId xmlns:a16="http://schemas.microsoft.com/office/drawing/2014/main" val="20000"/>
                    </a:ext>
                  </a:extLst>
                </a:gridCol>
                <a:gridCol w="2404872">
                  <a:extLst>
                    <a:ext uri="{9D8B030D-6E8A-4147-A177-3AD203B41FA5}">
                      <a16:colId xmlns:a16="http://schemas.microsoft.com/office/drawing/2014/main" val="20001"/>
                    </a:ext>
                  </a:extLst>
                </a:gridCol>
              </a:tblGrid>
              <a:tr h="433075">
                <a:tc>
                  <a:txBody>
                    <a:bodyPr/>
                    <a:lstStyle/>
                    <a:p>
                      <a:pPr marL="0" lvl="0" indent="0" algn="l" rtl="0">
                        <a:lnSpc>
                          <a:spcPct val="150000"/>
                        </a:lnSpc>
                        <a:spcBef>
                          <a:spcPts val="0"/>
                        </a:spcBef>
                        <a:spcAft>
                          <a:spcPts val="0"/>
                        </a:spcAft>
                        <a:buNone/>
                      </a:pPr>
                      <a:r>
                        <a:rPr lang="en-US" sz="1800" b="1">
                          <a:solidFill>
                            <a:schemeClr val="dk1"/>
                          </a:solidFill>
                        </a:rPr>
                        <a:t>Starbucks A </a:t>
                      </a:r>
                      <a:r>
                        <a:rPr lang="en-US" sz="1800" b="0">
                          <a:solidFill>
                            <a:schemeClr val="dk1"/>
                          </a:solidFill>
                        </a:rPr>
                        <a:t>(5001 Dushi rd)</a:t>
                      </a:r>
                      <a:endParaRPr lang="en-US" sz="1800" b="0"/>
                    </a:p>
                  </a:txBody>
                  <a:tcPr marL="91425" marR="91425" marT="91425" marB="91425"/>
                </a:tc>
                <a:tc>
                  <a:txBody>
                    <a:bodyPr/>
                    <a:lstStyle/>
                    <a:p>
                      <a:pPr marL="0" lvl="0" indent="0" algn="l" rtl="0">
                        <a:lnSpc>
                          <a:spcPct val="150000"/>
                        </a:lnSpc>
                        <a:spcBef>
                          <a:spcPts val="0"/>
                        </a:spcBef>
                        <a:spcAft>
                          <a:spcPts val="0"/>
                        </a:spcAft>
                        <a:buNone/>
                      </a:pPr>
                      <a:r>
                        <a:rPr lang="en-CA" sz="1800" b="1">
                          <a:solidFill>
                            <a:schemeClr val="dk1"/>
                          </a:solidFill>
                        </a:rPr>
                        <a:t>41 reviews</a:t>
                      </a:r>
                      <a:endParaRPr lang="en-CA" sz="1800" b="1"/>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lnSpc>
                          <a:spcPct val="150000"/>
                        </a:lnSpc>
                        <a:spcBef>
                          <a:spcPts val="0"/>
                        </a:spcBef>
                        <a:spcAft>
                          <a:spcPts val="0"/>
                        </a:spcAft>
                        <a:buClr>
                          <a:schemeClr val="dk1"/>
                        </a:buClr>
                        <a:buSzPts val="1100"/>
                        <a:buFont typeface="Arial"/>
                        <a:buNone/>
                      </a:pPr>
                      <a:r>
                        <a:rPr lang="en-CA" sz="1800" b="1" dirty="0">
                          <a:solidFill>
                            <a:schemeClr val="dk1"/>
                          </a:solidFill>
                        </a:rPr>
                        <a:t>Starbucks B </a:t>
                      </a:r>
                      <a:r>
                        <a:rPr lang="en-CA" sz="1800" b="0" dirty="0">
                          <a:solidFill>
                            <a:schemeClr val="dk1"/>
                          </a:solidFill>
                        </a:rPr>
                        <a:t>(588 </a:t>
                      </a:r>
                      <a:r>
                        <a:rPr lang="en-CA" sz="1800" b="0" dirty="0" err="1">
                          <a:solidFill>
                            <a:schemeClr val="dk1"/>
                          </a:solidFill>
                        </a:rPr>
                        <a:t>Dongch</a:t>
                      </a:r>
                      <a:r>
                        <a:rPr lang="en-CA" sz="1800" b="0" dirty="0">
                          <a:solidFill>
                            <a:schemeClr val="dk1"/>
                          </a:solidFill>
                        </a:rPr>
                        <a:t> </a:t>
                      </a:r>
                      <a:r>
                        <a:rPr lang="en-CA" sz="1800" b="0" dirty="0" err="1">
                          <a:solidFill>
                            <a:schemeClr val="dk1"/>
                          </a:solidFill>
                        </a:rPr>
                        <a:t>rd</a:t>
                      </a:r>
                      <a:r>
                        <a:rPr lang="en-CA" sz="1800" b="0" dirty="0">
                          <a:solidFill>
                            <a:schemeClr val="dk1"/>
                          </a:solidFill>
                        </a:rPr>
                        <a:t>)</a:t>
                      </a:r>
                      <a:endParaRPr lang="en-CA" sz="1800" b="0" dirty="0"/>
                    </a:p>
                  </a:txBody>
                  <a:tcPr marL="91425" marR="91425" marT="91425" marB="91425"/>
                </a:tc>
                <a:tc>
                  <a:txBody>
                    <a:bodyPr/>
                    <a:lstStyle/>
                    <a:p>
                      <a:pPr marL="0" lvl="0" indent="0" algn="l" rtl="0">
                        <a:lnSpc>
                          <a:spcPct val="150000"/>
                        </a:lnSpc>
                        <a:spcBef>
                          <a:spcPts val="0"/>
                        </a:spcBef>
                        <a:spcAft>
                          <a:spcPts val="0"/>
                        </a:spcAft>
                        <a:buNone/>
                      </a:pPr>
                      <a:r>
                        <a:rPr lang="en-CA" sz="1800" dirty="0">
                          <a:solidFill>
                            <a:schemeClr val="dk1"/>
                          </a:solidFill>
                        </a:rPr>
                        <a:t>16 reviews</a:t>
                      </a:r>
                      <a:endParaRPr sz="1800" dirty="0"/>
                    </a:p>
                  </a:txBody>
                  <a:tcPr marL="91425" marR="91425" marT="91425" marB="91425"/>
                </a:tc>
                <a:extLst>
                  <a:ext uri="{0D108BD9-81ED-4DB2-BD59-A6C34878D82A}">
                    <a16:rowId xmlns:a16="http://schemas.microsoft.com/office/drawing/2014/main" val="10001"/>
                  </a:ext>
                </a:extLst>
              </a:tr>
            </a:tbl>
          </a:graphicData>
        </a:graphic>
      </p:graphicFrame>
      <p:sp>
        <p:nvSpPr>
          <p:cNvPr id="7" name="Google Shape;1858;p2">
            <a:extLst>
              <a:ext uri="{FF2B5EF4-FFF2-40B4-BE49-F238E27FC236}">
                <a16:creationId xmlns:a16="http://schemas.microsoft.com/office/drawing/2014/main" id="{B69653A0-EC87-5944-7E39-3EE01DE3BB11}"/>
              </a:ext>
            </a:extLst>
          </p:cNvPr>
          <p:cNvSpPr txBox="1"/>
          <p:nvPr/>
        </p:nvSpPr>
        <p:spPr>
          <a:xfrm>
            <a:off x="1258034" y="2880172"/>
            <a:ext cx="7605000" cy="548828"/>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000" b="1" kern="100" dirty="0">
                <a:latin typeface="Aptos" panose="020B0004020202020204" pitchFamily="34" charset="0"/>
                <a:ea typeface="DengXian" panose="02010600030101010101" pitchFamily="2" charset="-122"/>
                <a:cs typeface="Times New Roman" panose="02020603050405020304" pitchFamily="18" charset="0"/>
              </a:rPr>
              <a:t>Conclusion: Starbucks at Location A </a:t>
            </a:r>
            <a:r>
              <a:rPr lang="en-US" sz="2000" kern="100" dirty="0">
                <a:latin typeface="Aptos" panose="020B0004020202020204" pitchFamily="34" charset="0"/>
                <a:ea typeface="DengXian" panose="02010600030101010101" pitchFamily="2" charset="-122"/>
                <a:cs typeface="Times New Roman" panose="02020603050405020304" pitchFamily="18" charset="0"/>
              </a:rPr>
              <a:t>have more traffic</a:t>
            </a:r>
            <a:endParaRPr lang="en-CA" sz="2000" kern="100" dirty="0">
              <a:latin typeface="Aptos" panose="020B0004020202020204" pitchFamily="34" charset="0"/>
              <a:ea typeface="DengXian" panose="02010600030101010101" pitchFamily="2" charset="-122"/>
              <a:cs typeface="Times New Roman" panose="02020603050405020304" pitchFamily="18" charset="0"/>
            </a:endParaRPr>
          </a:p>
        </p:txBody>
      </p:sp>
      <p:sp>
        <p:nvSpPr>
          <p:cNvPr id="2" name="Google Shape;1858;p2">
            <a:extLst>
              <a:ext uri="{FF2B5EF4-FFF2-40B4-BE49-F238E27FC236}">
                <a16:creationId xmlns:a16="http://schemas.microsoft.com/office/drawing/2014/main" id="{7F72EB15-9996-CB80-BD98-694A1A9EB12C}"/>
              </a:ext>
            </a:extLst>
          </p:cNvPr>
          <p:cNvSpPr txBox="1"/>
          <p:nvPr/>
        </p:nvSpPr>
        <p:spPr>
          <a:xfrm>
            <a:off x="1258034" y="3433501"/>
            <a:ext cx="7605000" cy="1461898"/>
          </a:xfrm>
          <a:prstGeom prst="rect">
            <a:avLst/>
          </a:prstGeom>
          <a:noFill/>
          <a:ln>
            <a:noFill/>
          </a:ln>
        </p:spPr>
        <p:txBody>
          <a:bodyPr spcFirstLastPara="1" wrap="square" lIns="91425" tIns="45700" rIns="91425" bIns="45700" anchor="t" anchorCtr="0">
            <a:spAutoFit/>
          </a:bodyPr>
          <a:lstStyle/>
          <a:p>
            <a:pPr lvl="0">
              <a:lnSpc>
                <a:spcPct val="115000"/>
              </a:lnSpc>
              <a:spcAft>
                <a:spcPts val="800"/>
              </a:spcAft>
            </a:pPr>
            <a:r>
              <a:rPr lang="en-US" sz="2000" b="1" kern="100" dirty="0">
                <a:latin typeface="Aptos" panose="020B0004020202020204" pitchFamily="34" charset="0"/>
                <a:ea typeface="DengXian" panose="02010600030101010101" pitchFamily="2" charset="-122"/>
                <a:cs typeface="Times New Roman" panose="02020603050405020304" pitchFamily="18" charset="0"/>
              </a:rPr>
              <a:t>Ideally: </a:t>
            </a:r>
          </a:p>
          <a:p>
            <a:pPr marL="342900" lvl="0" indent="-342900">
              <a:lnSpc>
                <a:spcPct val="115000"/>
              </a:lnSpc>
              <a:spcAft>
                <a:spcPts val="800"/>
              </a:spcAft>
              <a:buFont typeface="Arial" panose="020B0604020202020204" pitchFamily="34" charset="0"/>
              <a:buChar char="•"/>
            </a:pPr>
            <a:r>
              <a:rPr lang="en-US" sz="2000" kern="100" dirty="0">
                <a:latin typeface="Aptos" panose="020B0004020202020204" pitchFamily="34" charset="0"/>
                <a:ea typeface="DengXian" panose="02010600030101010101" pitchFamily="2" charset="-122"/>
                <a:cs typeface="Times New Roman" panose="02020603050405020304" pitchFamily="18" charset="0"/>
              </a:rPr>
              <a:t>More review = More traffic</a:t>
            </a:r>
          </a:p>
          <a:p>
            <a:pPr marL="342900" lvl="0" indent="-342900">
              <a:lnSpc>
                <a:spcPct val="115000"/>
              </a:lnSpc>
              <a:spcAft>
                <a:spcPts val="800"/>
              </a:spcAft>
              <a:buFont typeface="Arial" panose="020B0604020202020204" pitchFamily="34" charset="0"/>
              <a:buChar char="•"/>
            </a:pPr>
            <a:r>
              <a:rPr lang="en-US" sz="2000" kern="100" dirty="0">
                <a:latin typeface="Aptos" panose="020B0004020202020204" pitchFamily="34" charset="0"/>
                <a:ea typeface="DengXian" panose="02010600030101010101" pitchFamily="2" charset="-122"/>
                <a:cs typeface="Times New Roman" panose="02020603050405020304" pitchFamily="18" charset="0"/>
              </a:rPr>
              <a:t>Same brand = Similar style</a:t>
            </a:r>
            <a:endParaRPr lang="en-CA" sz="2000" kern="100" dirty="0">
              <a:latin typeface="Aptos" panose="020B0004020202020204" pitchFamily="34"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7613488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U of T Defy Gravity 2021">
  <a:themeElements>
    <a:clrScheme name="University of Toronto 2022">
      <a:dk1>
        <a:srgbClr val="000000"/>
      </a:dk1>
      <a:lt1>
        <a:srgbClr val="FFFFFF"/>
      </a:lt1>
      <a:dk2>
        <a:srgbClr val="1E3765"/>
      </a:dk2>
      <a:lt2>
        <a:srgbClr val="D0D1C9"/>
      </a:lt2>
      <a:accent1>
        <a:srgbClr val="007FA3"/>
      </a:accent1>
      <a:accent2>
        <a:srgbClr val="6D2479"/>
      </a:accent2>
      <a:accent3>
        <a:srgbClr val="DC4633"/>
      </a:accent3>
      <a:accent4>
        <a:srgbClr val="F1C500"/>
      </a:accent4>
      <a:accent5>
        <a:srgbClr val="AB1368"/>
      </a:accent5>
      <a:accent6>
        <a:srgbClr val="0D534D"/>
      </a:accent6>
      <a:hlink>
        <a:srgbClr val="007FA3"/>
      </a:hlink>
      <a:folHlink>
        <a:srgbClr val="007FA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U of T Defy Gravity 2021">
  <a:themeElements>
    <a:clrScheme name="University of Toronto 2022">
      <a:dk1>
        <a:srgbClr val="000000"/>
      </a:dk1>
      <a:lt1>
        <a:srgbClr val="FFFFFF"/>
      </a:lt1>
      <a:dk2>
        <a:srgbClr val="1E3765"/>
      </a:dk2>
      <a:lt2>
        <a:srgbClr val="D0D1C9"/>
      </a:lt2>
      <a:accent1>
        <a:srgbClr val="007FA3"/>
      </a:accent1>
      <a:accent2>
        <a:srgbClr val="6D2479"/>
      </a:accent2>
      <a:accent3>
        <a:srgbClr val="DC4633"/>
      </a:accent3>
      <a:accent4>
        <a:srgbClr val="F1C500"/>
      </a:accent4>
      <a:accent5>
        <a:srgbClr val="AB1368"/>
      </a:accent5>
      <a:accent6>
        <a:srgbClr val="0D534D"/>
      </a:accent6>
      <a:hlink>
        <a:srgbClr val="007FA3"/>
      </a:hlink>
      <a:folHlink>
        <a:srgbClr val="007FA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5_U of T Defy Gravity 2021">
  <a:themeElements>
    <a:clrScheme name="University of Toronto 2022">
      <a:dk1>
        <a:srgbClr val="000000"/>
      </a:dk1>
      <a:lt1>
        <a:srgbClr val="FFFFFF"/>
      </a:lt1>
      <a:dk2>
        <a:srgbClr val="1E3765"/>
      </a:dk2>
      <a:lt2>
        <a:srgbClr val="D0D1C9"/>
      </a:lt2>
      <a:accent1>
        <a:srgbClr val="007FA3"/>
      </a:accent1>
      <a:accent2>
        <a:srgbClr val="6D2479"/>
      </a:accent2>
      <a:accent3>
        <a:srgbClr val="DC4633"/>
      </a:accent3>
      <a:accent4>
        <a:srgbClr val="F1C500"/>
      </a:accent4>
      <a:accent5>
        <a:srgbClr val="AB1368"/>
      </a:accent5>
      <a:accent6>
        <a:srgbClr val="0D534D"/>
      </a:accent6>
      <a:hlink>
        <a:srgbClr val="007FA3"/>
      </a:hlink>
      <a:folHlink>
        <a:srgbClr val="007FA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6_U of T Defy Gravity 2021">
  <a:themeElements>
    <a:clrScheme name="University of Toronto 2022">
      <a:dk1>
        <a:srgbClr val="000000"/>
      </a:dk1>
      <a:lt1>
        <a:srgbClr val="FFFFFF"/>
      </a:lt1>
      <a:dk2>
        <a:srgbClr val="1E3765"/>
      </a:dk2>
      <a:lt2>
        <a:srgbClr val="D0D1C9"/>
      </a:lt2>
      <a:accent1>
        <a:srgbClr val="007FA3"/>
      </a:accent1>
      <a:accent2>
        <a:srgbClr val="6D2479"/>
      </a:accent2>
      <a:accent3>
        <a:srgbClr val="DC4633"/>
      </a:accent3>
      <a:accent4>
        <a:srgbClr val="F1C500"/>
      </a:accent4>
      <a:accent5>
        <a:srgbClr val="AB1368"/>
      </a:accent5>
      <a:accent6>
        <a:srgbClr val="0D534D"/>
      </a:accent6>
      <a:hlink>
        <a:srgbClr val="007FA3"/>
      </a:hlink>
      <a:folHlink>
        <a:srgbClr val="007FA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78aac226-2f03-4b4d-9037-b46d56c55210}" enabled="0" method="" siteId="{78aac226-2f03-4b4d-9037-b46d56c55210}" removed="1"/>
</clbl:labelList>
</file>

<file path=docProps/app.xml><?xml version="1.0" encoding="utf-8"?>
<Properties xmlns="http://schemas.openxmlformats.org/officeDocument/2006/extended-properties" xmlns:vt="http://schemas.openxmlformats.org/officeDocument/2006/docPropsVTypes">
  <TotalTime>113</TotalTime>
  <Words>3469</Words>
  <Application>Microsoft Macintosh PowerPoint</Application>
  <PresentationFormat>Widescreen</PresentationFormat>
  <Paragraphs>514</Paragraphs>
  <Slides>29</Slides>
  <Notes>29</Notes>
  <HiddenSlides>0</HiddenSlides>
  <MMClips>1</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29</vt:i4>
      </vt:variant>
    </vt:vector>
  </HeadingPairs>
  <TitlesOfParts>
    <vt:vector size="41" baseType="lpstr">
      <vt:lpstr>Roboto ExtraBold</vt:lpstr>
      <vt:lpstr>Calibri</vt:lpstr>
      <vt:lpstr>Times</vt:lpstr>
      <vt:lpstr>Arial Black</vt:lpstr>
      <vt:lpstr>NTR</vt:lpstr>
      <vt:lpstr>Aptos</vt:lpstr>
      <vt:lpstr>Arial</vt:lpstr>
      <vt:lpstr>Impact</vt:lpstr>
      <vt:lpstr>U of T Defy Gravity 2021</vt:lpstr>
      <vt:lpstr>1_U of T Defy Gravity 2021</vt:lpstr>
      <vt:lpstr>5_U of T Defy Gravity 2021</vt:lpstr>
      <vt:lpstr>6_U of T Defy Gravity 2021</vt:lpstr>
      <vt:lpstr>PowerPoint Presentation</vt:lpstr>
      <vt:lpstr>Introduction </vt:lpstr>
      <vt:lpstr>Demo</vt:lpstr>
      <vt:lpstr>Example</vt:lpstr>
      <vt:lpstr>Example</vt:lpstr>
      <vt:lpstr>Example</vt:lpstr>
      <vt:lpstr>Data and Labels</vt:lpstr>
      <vt:lpstr>Metrics of Success: Constrains</vt:lpstr>
      <vt:lpstr>Metrics of Success: Comparative Ranking</vt:lpstr>
      <vt:lpstr>Metrics of Success: Comparative Ranking</vt:lpstr>
      <vt:lpstr>Metrics of Success: Comparative Ranking</vt:lpstr>
      <vt:lpstr>Metrics of Success: Comparative Ranking</vt:lpstr>
      <vt:lpstr>Metrics of Success: Comparative Ranking</vt:lpstr>
      <vt:lpstr>Metrics of Success: Failed Case</vt:lpstr>
      <vt:lpstr>Metrics of Success: Failed Case</vt:lpstr>
      <vt:lpstr>Metrics of Success: Failed Case</vt:lpstr>
      <vt:lpstr>Architecture: System Workflow</vt:lpstr>
      <vt:lpstr>Architecture: System Workflow</vt:lpstr>
      <vt:lpstr>Architecture: System Workflow</vt:lpstr>
      <vt:lpstr>Architecture: System Workflow</vt:lpstr>
      <vt:lpstr>SiteSage </vt:lpstr>
      <vt:lpstr>SiteSage </vt:lpstr>
      <vt:lpstr>SiteSage </vt:lpstr>
      <vt:lpstr>SiteSage </vt:lpstr>
      <vt:lpstr>SiteSage </vt:lpstr>
      <vt:lpstr>PowerPoint Presentation</vt:lpstr>
      <vt:lpstr>SiteSage </vt:lpstr>
      <vt:lpstr>SiteSage </vt:lpstr>
      <vt:lpstr>SiteSage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Yaowen Liu</dc:creator>
  <cp:lastModifiedBy>Yaowen Liu</cp:lastModifiedBy>
  <cp:revision>7</cp:revision>
  <dcterms:created xsi:type="dcterms:W3CDTF">2025-10-30T15:41:53Z</dcterms:created>
  <dcterms:modified xsi:type="dcterms:W3CDTF">2025-12-02T00:39:33Z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0x01010065462DE8F92A7542BFDC3C3834D85FF4</vt:lpwstr>
  </property>
  <property fmtid="{D5CDD505-2E9C-101B-9397-08002B2CF9AE}" pid="3" name="ICV">
    <vt:lpwstr>EC4FEE7EC4209BA47DFC886870057967_42</vt:lpwstr>
  </property>
  <property fmtid="{D5CDD505-2E9C-101B-9397-08002B2CF9AE}" pid="4" name="KSOProductBuildVer">
    <vt:lpwstr>1033-12.1.23143.23143</vt:lpwstr>
  </property>
</Properties>
</file>

<file path=docProps/thumbnail.jpeg>
</file>